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notesMasterIdLst>
    <p:notesMasterId r:id="rId9"/>
  </p:notesMasterIdLst>
  <p:sldIdLst>
    <p:sldId id="256" r:id="rId2"/>
    <p:sldId id="258" r:id="rId3"/>
    <p:sldId id="259" r:id="rId4"/>
    <p:sldId id="261" r:id="rId5"/>
    <p:sldId id="260" r:id="rId6"/>
    <p:sldId id="262" r:id="rId7"/>
    <p:sldId id="257" r:id="rId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81955" autoAdjust="0"/>
  </p:normalViewPr>
  <p:slideViewPr>
    <p:cSldViewPr snapToGrid="0">
      <p:cViewPr>
        <p:scale>
          <a:sx n="50" d="100"/>
          <a:sy n="50" d="100"/>
        </p:scale>
        <p:origin x="43" y="365"/>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 Id="rId14"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uke Skreinig" userId="987b873b94c38465" providerId="LiveId" clId="{5A704A94-2CAF-47FF-9BDE-9B91E0A7C9D2}"/>
    <pc:docChg chg="undo custSel addSld delSld modSld">
      <pc:chgData name="Luke Skreinig" userId="987b873b94c38465" providerId="LiveId" clId="{5A704A94-2CAF-47FF-9BDE-9B91E0A7C9D2}" dt="2020-02-24T21:12:10.878" v="1074" actId="20577"/>
      <pc:docMkLst>
        <pc:docMk/>
      </pc:docMkLst>
      <pc:sldChg chg="modSp">
        <pc:chgData name="Luke Skreinig" userId="987b873b94c38465" providerId="LiveId" clId="{5A704A94-2CAF-47FF-9BDE-9B91E0A7C9D2}" dt="2020-02-24T21:11:04.646" v="1062" actId="113"/>
        <pc:sldMkLst>
          <pc:docMk/>
          <pc:sldMk cId="1390900091" sldId="256"/>
        </pc:sldMkLst>
        <pc:spChg chg="mod">
          <ac:chgData name="Luke Skreinig" userId="987b873b94c38465" providerId="LiveId" clId="{5A704A94-2CAF-47FF-9BDE-9B91E0A7C9D2}" dt="2020-02-24T21:11:01.296" v="1061" actId="113"/>
          <ac:spMkLst>
            <pc:docMk/>
            <pc:sldMk cId="1390900091" sldId="256"/>
            <ac:spMk id="2" creationId="{B5256FC0-7035-4492-A146-6A9881AAEEA2}"/>
          </ac:spMkLst>
        </pc:spChg>
        <pc:spChg chg="mod">
          <ac:chgData name="Luke Skreinig" userId="987b873b94c38465" providerId="LiveId" clId="{5A704A94-2CAF-47FF-9BDE-9B91E0A7C9D2}" dt="2020-02-24T21:11:04.646" v="1062" actId="113"/>
          <ac:spMkLst>
            <pc:docMk/>
            <pc:sldMk cId="1390900091" sldId="256"/>
            <ac:spMk id="3" creationId="{3E893EE9-94E1-4EDA-942B-32E867B147BF}"/>
          </ac:spMkLst>
        </pc:spChg>
      </pc:sldChg>
      <pc:sldChg chg="modSp">
        <pc:chgData name="Luke Skreinig" userId="987b873b94c38465" providerId="LiveId" clId="{5A704A94-2CAF-47FF-9BDE-9B91E0A7C9D2}" dt="2020-02-24T21:11:41.890" v="1069" actId="1076"/>
        <pc:sldMkLst>
          <pc:docMk/>
          <pc:sldMk cId="2080643009" sldId="257"/>
        </pc:sldMkLst>
        <pc:spChg chg="mod">
          <ac:chgData name="Luke Skreinig" userId="987b873b94c38465" providerId="LiveId" clId="{5A704A94-2CAF-47FF-9BDE-9B91E0A7C9D2}" dt="2020-02-24T21:11:41.890" v="1069" actId="1076"/>
          <ac:spMkLst>
            <pc:docMk/>
            <pc:sldMk cId="2080643009" sldId="257"/>
            <ac:spMk id="4" creationId="{94E9E385-E777-49E8-999F-16D91192013F}"/>
          </ac:spMkLst>
        </pc:spChg>
        <pc:spChg chg="mod">
          <ac:chgData name="Luke Skreinig" userId="987b873b94c38465" providerId="LiveId" clId="{5A704A94-2CAF-47FF-9BDE-9B91E0A7C9D2}" dt="2020-02-24T21:11:29.798" v="1067" actId="121"/>
          <ac:spMkLst>
            <pc:docMk/>
            <pc:sldMk cId="2080643009" sldId="257"/>
            <ac:spMk id="5" creationId="{3C60DE51-88DA-4525-80DE-5A3B5F8ABD81}"/>
          </ac:spMkLst>
        </pc:spChg>
      </pc:sldChg>
      <pc:sldChg chg="modSp">
        <pc:chgData name="Luke Skreinig" userId="987b873b94c38465" providerId="LiveId" clId="{5A704A94-2CAF-47FF-9BDE-9B91E0A7C9D2}" dt="2020-02-24T21:12:00.222" v="1073" actId="1076"/>
        <pc:sldMkLst>
          <pc:docMk/>
          <pc:sldMk cId="3321955195" sldId="259"/>
        </pc:sldMkLst>
        <pc:spChg chg="mod">
          <ac:chgData name="Luke Skreinig" userId="987b873b94c38465" providerId="LiveId" clId="{5A704A94-2CAF-47FF-9BDE-9B91E0A7C9D2}" dt="2020-02-24T20:54:28.533" v="623" actId="404"/>
          <ac:spMkLst>
            <pc:docMk/>
            <pc:sldMk cId="3321955195" sldId="259"/>
            <ac:spMk id="3" creationId="{0B65A8E4-55B5-4521-B9AE-3EB68FD6A6D1}"/>
          </ac:spMkLst>
        </pc:spChg>
        <pc:picChg chg="mod">
          <ac:chgData name="Luke Skreinig" userId="987b873b94c38465" providerId="LiveId" clId="{5A704A94-2CAF-47FF-9BDE-9B91E0A7C9D2}" dt="2020-02-24T21:11:57.628" v="1071" actId="1076"/>
          <ac:picMkLst>
            <pc:docMk/>
            <pc:sldMk cId="3321955195" sldId="259"/>
            <ac:picMk id="5" creationId="{8FBAE4C6-8154-40FD-B4E6-CC47F30038B4}"/>
          </ac:picMkLst>
        </pc:picChg>
        <pc:picChg chg="mod">
          <ac:chgData name="Luke Skreinig" userId="987b873b94c38465" providerId="LiveId" clId="{5A704A94-2CAF-47FF-9BDE-9B91E0A7C9D2}" dt="2020-02-24T21:12:00.222" v="1073" actId="1076"/>
          <ac:picMkLst>
            <pc:docMk/>
            <pc:sldMk cId="3321955195" sldId="259"/>
            <ac:picMk id="7" creationId="{41D0A1BE-F518-4910-855E-3CBF02FB5B15}"/>
          </ac:picMkLst>
        </pc:picChg>
        <pc:picChg chg="mod">
          <ac:chgData name="Luke Skreinig" userId="987b873b94c38465" providerId="LiveId" clId="{5A704A94-2CAF-47FF-9BDE-9B91E0A7C9D2}" dt="2020-02-24T21:11:58.958" v="1072" actId="1076"/>
          <ac:picMkLst>
            <pc:docMk/>
            <pc:sldMk cId="3321955195" sldId="259"/>
            <ac:picMk id="9" creationId="{83DF8C81-6FC7-40E6-81BC-32654B15774E}"/>
          </ac:picMkLst>
        </pc:picChg>
      </pc:sldChg>
      <pc:sldChg chg="addSp delSp modSp">
        <pc:chgData name="Luke Skreinig" userId="987b873b94c38465" providerId="LiveId" clId="{5A704A94-2CAF-47FF-9BDE-9B91E0A7C9D2}" dt="2020-02-24T21:12:10.878" v="1074" actId="20577"/>
        <pc:sldMkLst>
          <pc:docMk/>
          <pc:sldMk cId="542499602" sldId="260"/>
        </pc:sldMkLst>
        <pc:spChg chg="del">
          <ac:chgData name="Luke Skreinig" userId="987b873b94c38465" providerId="LiveId" clId="{5A704A94-2CAF-47FF-9BDE-9B91E0A7C9D2}" dt="2020-02-24T20:40:58.986" v="27"/>
          <ac:spMkLst>
            <pc:docMk/>
            <pc:sldMk cId="542499602" sldId="260"/>
            <ac:spMk id="2" creationId="{5AA2F228-F9AD-4D8E-A9E1-A0315E9CC845}"/>
          </ac:spMkLst>
        </pc:spChg>
        <pc:spChg chg="del">
          <ac:chgData name="Luke Skreinig" userId="987b873b94c38465" providerId="LiveId" clId="{5A704A94-2CAF-47FF-9BDE-9B91E0A7C9D2}" dt="2020-02-24T20:40:58.986" v="27"/>
          <ac:spMkLst>
            <pc:docMk/>
            <pc:sldMk cId="542499602" sldId="260"/>
            <ac:spMk id="3" creationId="{8BA3EB9B-36C0-4542-AA39-4F1E854A8D66}"/>
          </ac:spMkLst>
        </pc:spChg>
        <pc:spChg chg="add del mod">
          <ac:chgData name="Luke Skreinig" userId="987b873b94c38465" providerId="LiveId" clId="{5A704A94-2CAF-47FF-9BDE-9B91E0A7C9D2}" dt="2020-02-24T20:46:01.360" v="278" actId="478"/>
          <ac:spMkLst>
            <pc:docMk/>
            <pc:sldMk cId="542499602" sldId="260"/>
            <ac:spMk id="4" creationId="{A023B14C-0900-4D8E-ADA7-D6919749D89E}"/>
          </ac:spMkLst>
        </pc:spChg>
        <pc:spChg chg="add del mod">
          <ac:chgData name="Luke Skreinig" userId="987b873b94c38465" providerId="LiveId" clId="{5A704A94-2CAF-47FF-9BDE-9B91E0A7C9D2}" dt="2020-02-24T20:41:11.185" v="28" actId="931"/>
          <ac:spMkLst>
            <pc:docMk/>
            <pc:sldMk cId="542499602" sldId="260"/>
            <ac:spMk id="5" creationId="{8CDD8442-FE91-4AEB-A743-A1272CF3DEE4}"/>
          </ac:spMkLst>
        </pc:spChg>
        <pc:spChg chg="add mod">
          <ac:chgData name="Luke Skreinig" userId="987b873b94c38465" providerId="LiveId" clId="{5A704A94-2CAF-47FF-9BDE-9B91E0A7C9D2}" dt="2020-02-24T20:50:20.028" v="463" actId="1076"/>
          <ac:spMkLst>
            <pc:docMk/>
            <pc:sldMk cId="542499602" sldId="260"/>
            <ac:spMk id="6" creationId="{44A5FF13-593F-4612-B157-5DA5ACAD9E00}"/>
          </ac:spMkLst>
        </pc:spChg>
        <pc:spChg chg="add del">
          <ac:chgData name="Luke Skreinig" userId="987b873b94c38465" providerId="LiveId" clId="{5A704A94-2CAF-47FF-9BDE-9B91E0A7C9D2}" dt="2020-02-24T20:46:07.095" v="280" actId="478"/>
          <ac:spMkLst>
            <pc:docMk/>
            <pc:sldMk cId="542499602" sldId="260"/>
            <ac:spMk id="9" creationId="{9E60CD20-221A-4E0C-B01A-767D16944A8D}"/>
          </ac:spMkLst>
        </pc:spChg>
        <pc:spChg chg="add del mod">
          <ac:chgData name="Luke Skreinig" userId="987b873b94c38465" providerId="LiveId" clId="{5A704A94-2CAF-47FF-9BDE-9B91E0A7C9D2}" dt="2020-02-24T20:46:04.360" v="279" actId="478"/>
          <ac:spMkLst>
            <pc:docMk/>
            <pc:sldMk cId="542499602" sldId="260"/>
            <ac:spMk id="11" creationId="{5795A00D-B783-45C4-8A57-54D7E06A1893}"/>
          </ac:spMkLst>
        </pc:spChg>
        <pc:spChg chg="add mod">
          <ac:chgData name="Luke Skreinig" userId="987b873b94c38465" providerId="LiveId" clId="{5A704A94-2CAF-47FF-9BDE-9B91E0A7C9D2}" dt="2020-02-24T20:58:12.197" v="647" actId="20577"/>
          <ac:spMkLst>
            <pc:docMk/>
            <pc:sldMk cId="542499602" sldId="260"/>
            <ac:spMk id="12" creationId="{369762A1-3547-4A20-9D87-987B2669A0DF}"/>
          </ac:spMkLst>
        </pc:spChg>
        <pc:spChg chg="add mod">
          <ac:chgData name="Luke Skreinig" userId="987b873b94c38465" providerId="LiveId" clId="{5A704A94-2CAF-47FF-9BDE-9B91E0A7C9D2}" dt="2020-02-24T21:12:10.878" v="1074" actId="20577"/>
          <ac:spMkLst>
            <pc:docMk/>
            <pc:sldMk cId="542499602" sldId="260"/>
            <ac:spMk id="13" creationId="{4B81018C-1F24-4E84-8EF4-43AD569A7200}"/>
          </ac:spMkLst>
        </pc:spChg>
        <pc:picChg chg="add mod">
          <ac:chgData name="Luke Skreinig" userId="987b873b94c38465" providerId="LiveId" clId="{5A704A94-2CAF-47FF-9BDE-9B91E0A7C9D2}" dt="2020-02-24T20:50:17.293" v="462" actId="1076"/>
          <ac:picMkLst>
            <pc:docMk/>
            <pc:sldMk cId="542499602" sldId="260"/>
            <ac:picMk id="8" creationId="{CAFC1303-88BC-407C-828E-FA3080D0DF52}"/>
          </ac:picMkLst>
        </pc:picChg>
        <pc:picChg chg="add mod modCrop">
          <ac:chgData name="Luke Skreinig" userId="987b873b94c38465" providerId="LiveId" clId="{5A704A94-2CAF-47FF-9BDE-9B91E0A7C9D2}" dt="2020-02-24T20:53:47.262" v="619"/>
          <ac:picMkLst>
            <pc:docMk/>
            <pc:sldMk cId="542499602" sldId="260"/>
            <ac:picMk id="14" creationId="{B5DF3BF5-5AF4-4459-B428-EC0CAAB6E263}"/>
          </ac:picMkLst>
        </pc:picChg>
        <pc:cxnChg chg="add del mod">
          <ac:chgData name="Luke Skreinig" userId="987b873b94c38465" providerId="LiveId" clId="{5A704A94-2CAF-47FF-9BDE-9B91E0A7C9D2}" dt="2020-02-24T20:52:31.121" v="548" actId="478"/>
          <ac:cxnSpMkLst>
            <pc:docMk/>
            <pc:sldMk cId="542499602" sldId="260"/>
            <ac:cxnSpMk id="16" creationId="{96EC8C96-9716-49DD-A239-CD65D1B70403}"/>
          </ac:cxnSpMkLst>
        </pc:cxnChg>
        <pc:cxnChg chg="add del mod">
          <ac:chgData name="Luke Skreinig" userId="987b873b94c38465" providerId="LiveId" clId="{5A704A94-2CAF-47FF-9BDE-9B91E0A7C9D2}" dt="2020-02-24T20:52:30.247" v="547" actId="478"/>
          <ac:cxnSpMkLst>
            <pc:docMk/>
            <pc:sldMk cId="542499602" sldId="260"/>
            <ac:cxnSpMk id="18" creationId="{D0B349E3-6ECB-4AEF-9AF1-6715E3F9491C}"/>
          </ac:cxnSpMkLst>
        </pc:cxnChg>
      </pc:sldChg>
      <pc:sldChg chg="addSp delSp modSp add">
        <pc:chgData name="Luke Skreinig" userId="987b873b94c38465" providerId="LiveId" clId="{5A704A94-2CAF-47FF-9BDE-9B91E0A7C9D2}" dt="2020-02-24T21:10:45.725" v="1060" actId="1076"/>
        <pc:sldMkLst>
          <pc:docMk/>
          <pc:sldMk cId="848197573" sldId="261"/>
        </pc:sldMkLst>
        <pc:spChg chg="del">
          <ac:chgData name="Luke Skreinig" userId="987b873b94c38465" providerId="LiveId" clId="{5A704A94-2CAF-47FF-9BDE-9B91E0A7C9D2}" dt="2020-02-24T20:58:25.101" v="651"/>
          <ac:spMkLst>
            <pc:docMk/>
            <pc:sldMk cId="848197573" sldId="261"/>
            <ac:spMk id="2" creationId="{BB79E8D5-5BE3-4E7A-9C4F-7FEBC0329D0D}"/>
          </ac:spMkLst>
        </pc:spChg>
        <pc:spChg chg="del">
          <ac:chgData name="Luke Skreinig" userId="987b873b94c38465" providerId="LiveId" clId="{5A704A94-2CAF-47FF-9BDE-9B91E0A7C9D2}" dt="2020-02-24T20:58:25.101" v="651"/>
          <ac:spMkLst>
            <pc:docMk/>
            <pc:sldMk cId="848197573" sldId="261"/>
            <ac:spMk id="3" creationId="{9FB70244-CB00-4051-B42D-F4218F27D79B}"/>
          </ac:spMkLst>
        </pc:spChg>
        <pc:spChg chg="del">
          <ac:chgData name="Luke Skreinig" userId="987b873b94c38465" providerId="LiveId" clId="{5A704A94-2CAF-47FF-9BDE-9B91E0A7C9D2}" dt="2020-02-24T20:58:25.101" v="651"/>
          <ac:spMkLst>
            <pc:docMk/>
            <pc:sldMk cId="848197573" sldId="261"/>
            <ac:spMk id="4" creationId="{1A855539-9A60-4C79-9A16-F6596C597135}"/>
          </ac:spMkLst>
        </pc:spChg>
        <pc:spChg chg="add mod">
          <ac:chgData name="Luke Skreinig" userId="987b873b94c38465" providerId="LiveId" clId="{5A704A94-2CAF-47FF-9BDE-9B91E0A7C9D2}" dt="2020-02-24T20:58:28.113" v="664" actId="20577"/>
          <ac:spMkLst>
            <pc:docMk/>
            <pc:sldMk cId="848197573" sldId="261"/>
            <ac:spMk id="5" creationId="{2708B05F-10D6-49F9-B643-C1243075365A}"/>
          </ac:spMkLst>
        </pc:spChg>
        <pc:spChg chg="add mod ord">
          <ac:chgData name="Luke Skreinig" userId="987b873b94c38465" providerId="LiveId" clId="{5A704A94-2CAF-47FF-9BDE-9B91E0A7C9D2}" dt="2020-02-24T21:09:59.207" v="1049" actId="170"/>
          <ac:spMkLst>
            <pc:docMk/>
            <pc:sldMk cId="848197573" sldId="261"/>
            <ac:spMk id="6" creationId="{C00814A1-6448-484A-862F-285660506F9B}"/>
          </ac:spMkLst>
        </pc:spChg>
        <pc:grpChg chg="add mod ord">
          <ac:chgData name="Luke Skreinig" userId="987b873b94c38465" providerId="LiveId" clId="{5A704A94-2CAF-47FF-9BDE-9B91E0A7C9D2}" dt="2020-02-24T21:10:24.095" v="1057" actId="1076"/>
          <ac:grpSpMkLst>
            <pc:docMk/>
            <pc:sldMk cId="848197573" sldId="261"/>
            <ac:grpSpMk id="19" creationId="{C3281080-BE63-417F-96C0-3247894ED6E5}"/>
          </ac:grpSpMkLst>
        </pc:grpChg>
        <pc:picChg chg="add mod">
          <ac:chgData name="Luke Skreinig" userId="987b873b94c38465" providerId="LiveId" clId="{5A704A94-2CAF-47FF-9BDE-9B91E0A7C9D2}" dt="2020-02-24T21:09:03.116" v="1010" actId="164"/>
          <ac:picMkLst>
            <pc:docMk/>
            <pc:sldMk cId="848197573" sldId="261"/>
            <ac:picMk id="8" creationId="{1F541CF9-3ECC-433E-B5A9-9505E287D175}"/>
          </ac:picMkLst>
        </pc:picChg>
        <pc:picChg chg="add mod">
          <ac:chgData name="Luke Skreinig" userId="987b873b94c38465" providerId="LiveId" clId="{5A704A94-2CAF-47FF-9BDE-9B91E0A7C9D2}" dt="2020-02-24T21:09:03.116" v="1010" actId="164"/>
          <ac:picMkLst>
            <pc:docMk/>
            <pc:sldMk cId="848197573" sldId="261"/>
            <ac:picMk id="10" creationId="{49B7140F-C3BE-454B-9B7E-AE49A0EDBE4F}"/>
          </ac:picMkLst>
        </pc:picChg>
        <pc:picChg chg="add mod ord">
          <ac:chgData name="Luke Skreinig" userId="987b873b94c38465" providerId="LiveId" clId="{5A704A94-2CAF-47FF-9BDE-9B91E0A7C9D2}" dt="2020-02-24T21:09:50.714" v="1042" actId="1076"/>
          <ac:picMkLst>
            <pc:docMk/>
            <pc:sldMk cId="848197573" sldId="261"/>
            <ac:picMk id="12" creationId="{0189C405-D7AE-4B72-9A98-92FFF933B57E}"/>
          </ac:picMkLst>
        </pc:picChg>
        <pc:picChg chg="add mod">
          <ac:chgData name="Luke Skreinig" userId="987b873b94c38465" providerId="LiveId" clId="{5A704A94-2CAF-47FF-9BDE-9B91E0A7C9D2}" dt="2020-02-24T21:10:45.725" v="1060" actId="1076"/>
          <ac:picMkLst>
            <pc:docMk/>
            <pc:sldMk cId="848197573" sldId="261"/>
            <ac:picMk id="14" creationId="{AD874C02-7B5B-42AA-926B-642866B25943}"/>
          </ac:picMkLst>
        </pc:picChg>
        <pc:picChg chg="add mod">
          <ac:chgData name="Luke Skreinig" userId="987b873b94c38465" providerId="LiveId" clId="{5A704A94-2CAF-47FF-9BDE-9B91E0A7C9D2}" dt="2020-02-24T21:10:41.432" v="1058" actId="1076"/>
          <ac:picMkLst>
            <pc:docMk/>
            <pc:sldMk cId="848197573" sldId="261"/>
            <ac:picMk id="16" creationId="{BB3E314A-A20A-4D75-BCEF-346089415AFA}"/>
          </ac:picMkLst>
        </pc:picChg>
        <pc:picChg chg="add mod modCrop">
          <ac:chgData name="Luke Skreinig" userId="987b873b94c38465" providerId="LiveId" clId="{5A704A94-2CAF-47FF-9BDE-9B91E0A7C9D2}" dt="2020-02-24T21:09:52.716" v="1043" actId="1076"/>
          <ac:picMkLst>
            <pc:docMk/>
            <pc:sldMk cId="848197573" sldId="261"/>
            <ac:picMk id="18" creationId="{BB2DB53B-9356-48E3-AFA2-D3B6EAA28592}"/>
          </ac:picMkLst>
        </pc:picChg>
        <pc:picChg chg="add mod">
          <ac:chgData name="Luke Skreinig" userId="987b873b94c38465" providerId="LiveId" clId="{5A704A94-2CAF-47FF-9BDE-9B91E0A7C9D2}" dt="2020-02-24T21:09:23.878" v="1019" actId="14100"/>
          <ac:picMkLst>
            <pc:docMk/>
            <pc:sldMk cId="848197573" sldId="261"/>
            <ac:picMk id="21" creationId="{F2181D3C-7C84-4800-82F0-463582720783}"/>
          </ac:picMkLst>
        </pc:picChg>
        <pc:picChg chg="add mod">
          <ac:chgData name="Luke Skreinig" userId="987b873b94c38465" providerId="LiveId" clId="{5A704A94-2CAF-47FF-9BDE-9B91E0A7C9D2}" dt="2020-02-24T21:09:30.544" v="1023" actId="1076"/>
          <ac:picMkLst>
            <pc:docMk/>
            <pc:sldMk cId="848197573" sldId="261"/>
            <ac:picMk id="23" creationId="{8765A1D3-DEB0-460B-ACB9-37928E6B0A5C}"/>
          </ac:picMkLst>
        </pc:picChg>
        <pc:picChg chg="add mod ord">
          <ac:chgData name="Luke Skreinig" userId="987b873b94c38465" providerId="LiveId" clId="{5A704A94-2CAF-47FF-9BDE-9B91E0A7C9D2}" dt="2020-02-24T21:10:20.812" v="1056" actId="1076"/>
          <ac:picMkLst>
            <pc:docMk/>
            <pc:sldMk cId="848197573" sldId="261"/>
            <ac:picMk id="25" creationId="{83B24B05-9709-454E-AC4E-28D90DC614F8}"/>
          </ac:picMkLst>
        </pc:picChg>
      </pc:sldChg>
      <pc:sldChg chg="modSp add del modTransition">
        <pc:chgData name="Luke Skreinig" userId="987b873b94c38465" providerId="LiveId" clId="{5A704A94-2CAF-47FF-9BDE-9B91E0A7C9D2}" dt="2020-02-24T20:57:24.409" v="643" actId="2696"/>
        <pc:sldMkLst>
          <pc:docMk/>
          <pc:sldMk cId="1459999503" sldId="261"/>
        </pc:sldMkLst>
        <pc:spChg chg="mod">
          <ac:chgData name="Luke Skreinig" userId="987b873b94c38465" providerId="LiveId" clId="{5A704A94-2CAF-47FF-9BDE-9B91E0A7C9D2}" dt="2020-02-24T20:56:48.048" v="639" actId="1076"/>
          <ac:spMkLst>
            <pc:docMk/>
            <pc:sldMk cId="1459999503" sldId="261"/>
            <ac:spMk id="6" creationId="{44A5FF13-593F-4612-B157-5DA5ACAD9E00}"/>
          </ac:spMkLst>
        </pc:spChg>
        <pc:spChg chg="mod">
          <ac:chgData name="Luke Skreinig" userId="987b873b94c38465" providerId="LiveId" clId="{5A704A94-2CAF-47FF-9BDE-9B91E0A7C9D2}" dt="2020-02-24T20:56:33.572" v="633" actId="1076"/>
          <ac:spMkLst>
            <pc:docMk/>
            <pc:sldMk cId="1459999503" sldId="261"/>
            <ac:spMk id="13" creationId="{4B81018C-1F24-4E84-8EF4-43AD569A7200}"/>
          </ac:spMkLst>
        </pc:spChg>
        <pc:picChg chg="mod">
          <ac:chgData name="Luke Skreinig" userId="987b873b94c38465" providerId="LiveId" clId="{5A704A94-2CAF-47FF-9BDE-9B91E0A7C9D2}" dt="2020-02-24T20:56:31.168" v="632" actId="1076"/>
          <ac:picMkLst>
            <pc:docMk/>
            <pc:sldMk cId="1459999503" sldId="261"/>
            <ac:picMk id="8" creationId="{CAFC1303-88BC-407C-828E-FA3080D0DF52}"/>
          </ac:picMkLst>
        </pc:picChg>
        <pc:picChg chg="mod">
          <ac:chgData name="Luke Skreinig" userId="987b873b94c38465" providerId="LiveId" clId="{5A704A94-2CAF-47FF-9BDE-9B91E0A7C9D2}" dt="2020-02-24T20:56:29.454" v="631" actId="1076"/>
          <ac:picMkLst>
            <pc:docMk/>
            <pc:sldMk cId="1459999503" sldId="261"/>
            <ac:picMk id="14" creationId="{B5DF3BF5-5AF4-4459-B428-EC0CAAB6E263}"/>
          </ac:picMkLst>
        </pc:picChg>
      </pc:sldChg>
      <pc:sldChg chg="add del">
        <pc:chgData name="Luke Skreinig" userId="987b873b94c38465" providerId="LiveId" clId="{5A704A94-2CAF-47FF-9BDE-9B91E0A7C9D2}" dt="2020-02-24T20:58:20.259" v="649" actId="2696"/>
        <pc:sldMkLst>
          <pc:docMk/>
          <pc:sldMk cId="2367392083" sldId="261"/>
        </pc:sldMkLst>
      </pc:sldChg>
      <pc:sldChg chg="addSp delSp modSp add del">
        <pc:chgData name="Luke Skreinig" userId="987b873b94c38465" providerId="LiveId" clId="{5A704A94-2CAF-47FF-9BDE-9B91E0A7C9D2}" dt="2020-02-24T20:55:05.914" v="625" actId="47"/>
        <pc:sldMkLst>
          <pc:docMk/>
          <pc:sldMk cId="4046819706" sldId="261"/>
        </pc:sldMkLst>
        <pc:spChg chg="del">
          <ac:chgData name="Luke Skreinig" userId="987b873b94c38465" providerId="LiveId" clId="{5A704A94-2CAF-47FF-9BDE-9B91E0A7C9D2}" dt="2020-02-24T20:54:05.965" v="621"/>
          <ac:spMkLst>
            <pc:docMk/>
            <pc:sldMk cId="4046819706" sldId="261"/>
            <ac:spMk id="2" creationId="{1211B079-497A-4110-BB94-CD0B1F20CF52}"/>
          </ac:spMkLst>
        </pc:spChg>
        <pc:spChg chg="del">
          <ac:chgData name="Luke Skreinig" userId="987b873b94c38465" providerId="LiveId" clId="{5A704A94-2CAF-47FF-9BDE-9B91E0A7C9D2}" dt="2020-02-24T20:54:05.965" v="621"/>
          <ac:spMkLst>
            <pc:docMk/>
            <pc:sldMk cId="4046819706" sldId="261"/>
            <ac:spMk id="3" creationId="{E0B03BF5-9D46-4B72-9219-4F528A60CA59}"/>
          </ac:spMkLst>
        </pc:spChg>
        <pc:spChg chg="del">
          <ac:chgData name="Luke Skreinig" userId="987b873b94c38465" providerId="LiveId" clId="{5A704A94-2CAF-47FF-9BDE-9B91E0A7C9D2}" dt="2020-02-24T20:54:05.965" v="621"/>
          <ac:spMkLst>
            <pc:docMk/>
            <pc:sldMk cId="4046819706" sldId="261"/>
            <ac:spMk id="4" creationId="{8C464730-D307-4EC0-ADF9-2DB04A54947A}"/>
          </ac:spMkLst>
        </pc:spChg>
        <pc:spChg chg="add mod">
          <ac:chgData name="Luke Skreinig" userId="987b873b94c38465" providerId="LiveId" clId="{5A704A94-2CAF-47FF-9BDE-9B91E0A7C9D2}" dt="2020-02-24T20:54:05.965" v="621"/>
          <ac:spMkLst>
            <pc:docMk/>
            <pc:sldMk cId="4046819706" sldId="261"/>
            <ac:spMk id="5" creationId="{7E6311AF-8E8B-499C-A8E9-E03B045874E7}"/>
          </ac:spMkLst>
        </pc:spChg>
        <pc:spChg chg="add mod">
          <ac:chgData name="Luke Skreinig" userId="987b873b94c38465" providerId="LiveId" clId="{5A704A94-2CAF-47FF-9BDE-9B91E0A7C9D2}" dt="2020-02-24T20:54:05.965" v="621"/>
          <ac:spMkLst>
            <pc:docMk/>
            <pc:sldMk cId="4046819706" sldId="261"/>
            <ac:spMk id="6" creationId="{139D912F-AD60-4D66-8950-3DD0F11F0018}"/>
          </ac:spMkLst>
        </pc:spChg>
      </pc:sldChg>
      <pc:sldChg chg="add del">
        <pc:chgData name="Luke Skreinig" userId="987b873b94c38465" providerId="LiveId" clId="{5A704A94-2CAF-47FF-9BDE-9B91E0A7C9D2}" dt="2020-02-24T20:56:01.504" v="626" actId="47"/>
        <pc:sldMkLst>
          <pc:docMk/>
          <pc:sldMk cId="3531859352" sldId="262"/>
        </pc:sldMkLst>
      </pc:sldChg>
    </pc:docChg>
  </pc:docChgLst>
  <pc:docChgLst>
    <pc:chgData name="Luke Skreinig" userId="987b873b94c38465" providerId="LiveId" clId="{36C41CBC-DC76-4A99-99EB-60103E58B32B}"/>
    <pc:docChg chg="custSel modSld sldOrd">
      <pc:chgData name="Luke Skreinig" userId="987b873b94c38465" providerId="LiveId" clId="{36C41CBC-DC76-4A99-99EB-60103E58B32B}" dt="2020-03-06T09:28:26.550" v="1066" actId="20577"/>
      <pc:docMkLst>
        <pc:docMk/>
      </pc:docMkLst>
      <pc:sldChg chg="modNotesTx">
        <pc:chgData name="Luke Skreinig" userId="987b873b94c38465" providerId="LiveId" clId="{36C41CBC-DC76-4A99-99EB-60103E58B32B}" dt="2020-03-06T09:07:24.509" v="621" actId="20577"/>
        <pc:sldMkLst>
          <pc:docMk/>
          <pc:sldMk cId="3761318277" sldId="258"/>
        </pc:sldMkLst>
      </pc:sldChg>
      <pc:sldChg chg="modNotesTx">
        <pc:chgData name="Luke Skreinig" userId="987b873b94c38465" providerId="LiveId" clId="{36C41CBC-DC76-4A99-99EB-60103E58B32B}" dt="2020-03-06T09:09:42.740" v="1062" actId="20577"/>
        <pc:sldMkLst>
          <pc:docMk/>
          <pc:sldMk cId="3321955195" sldId="259"/>
        </pc:sldMkLst>
      </pc:sldChg>
      <pc:sldChg chg="modSp ord">
        <pc:chgData name="Luke Skreinig" userId="987b873b94c38465" providerId="LiveId" clId="{36C41CBC-DC76-4A99-99EB-60103E58B32B}" dt="2020-03-06T09:28:26.550" v="1066" actId="20577"/>
        <pc:sldMkLst>
          <pc:docMk/>
          <pc:sldMk cId="848197573" sldId="261"/>
        </pc:sldMkLst>
        <pc:spChg chg="mod">
          <ac:chgData name="Luke Skreinig" userId="987b873b94c38465" providerId="LiveId" clId="{36C41CBC-DC76-4A99-99EB-60103E58B32B}" dt="2020-03-06T09:28:26.550" v="1066" actId="20577"/>
          <ac:spMkLst>
            <pc:docMk/>
            <pc:sldMk cId="848197573" sldId="261"/>
            <ac:spMk id="6" creationId="{C00814A1-6448-484A-862F-285660506F9B}"/>
          </ac:spMkLst>
        </pc:spChg>
        <pc:picChg chg="mod">
          <ac:chgData name="Luke Skreinig" userId="987b873b94c38465" providerId="LiveId" clId="{36C41CBC-DC76-4A99-99EB-60103E58B32B}" dt="2020-03-06T09:28:17.705" v="1065" actId="14100"/>
          <ac:picMkLst>
            <pc:docMk/>
            <pc:sldMk cId="848197573" sldId="261"/>
            <ac:picMk id="18" creationId="{BB2DB53B-9356-48E3-AFA2-D3B6EAA28592}"/>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CD7B428-F9EF-4F26-8742-B81FBBB70F77}" type="datetimeFigureOut">
              <a:rPr lang="en-US" smtClean="0"/>
              <a:t>3/6/2020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E06E7A6-92A3-4553-9AAB-E21E82A107A4}" type="slidenum">
              <a:rPr lang="en-US" smtClean="0"/>
              <a:t>‹#›</a:t>
            </a:fld>
            <a:endParaRPr lang="en-US"/>
          </a:p>
        </p:txBody>
      </p:sp>
    </p:spTree>
    <p:extLst>
      <p:ext uri="{BB962C8B-B14F-4D97-AF65-F5344CB8AC3E}">
        <p14:creationId xmlns:p14="http://schemas.microsoft.com/office/powerpoint/2010/main" val="15904983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game is all about the struggle of surviving a day in Graz. We may take it for granted, since we do it every day, but our game puts you into the shoes of a tourist, visiting the city for the first time. The challenges of the city, such as hipsters, BWL students, and more are all that stand between you and your goal of seeing the city’s attractions, while customizing the look of your character.</a:t>
            </a:r>
          </a:p>
        </p:txBody>
      </p:sp>
      <p:sp>
        <p:nvSpPr>
          <p:cNvPr id="4" name="Slide Number Placeholder 3"/>
          <p:cNvSpPr>
            <a:spLocks noGrp="1"/>
          </p:cNvSpPr>
          <p:nvPr>
            <p:ph type="sldNum" sz="quarter" idx="5"/>
          </p:nvPr>
        </p:nvSpPr>
        <p:spPr/>
        <p:txBody>
          <a:bodyPr/>
          <a:lstStyle/>
          <a:p>
            <a:fld id="{6E06E7A6-92A3-4553-9AAB-E21E82A107A4}" type="slidenum">
              <a:rPr lang="en-US" smtClean="0"/>
              <a:t>2</a:t>
            </a:fld>
            <a:endParaRPr lang="en-US"/>
          </a:p>
        </p:txBody>
      </p:sp>
    </p:spTree>
    <p:extLst>
      <p:ext uri="{BB962C8B-B14F-4D97-AF65-F5344CB8AC3E}">
        <p14:creationId xmlns:p14="http://schemas.microsoft.com/office/powerpoint/2010/main" val="5585502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Your goal, as a tourist, is to collect selfies at the city’s top destinations, obviously. The levels begin at the tram station and all end at a unique attraction. Throughout the level you need to use the environment to overcome puzzles and platforming challenges, while powering up your hero with Grazer treats such as </a:t>
            </a:r>
            <a:r>
              <a:rPr lang="en-US" dirty="0" err="1"/>
              <a:t>Döners</a:t>
            </a:r>
            <a:r>
              <a:rPr lang="en-US" dirty="0"/>
              <a:t>, </a:t>
            </a:r>
            <a:r>
              <a:rPr lang="en-US" dirty="0" err="1"/>
              <a:t>Geidorfer</a:t>
            </a:r>
            <a:r>
              <a:rPr lang="en-US" dirty="0"/>
              <a:t> beer, and Frankfurters with a </a:t>
            </a:r>
            <a:r>
              <a:rPr lang="en-US" dirty="0" err="1"/>
              <a:t>Semmel</a:t>
            </a:r>
            <a:r>
              <a:rPr lang="en-US" dirty="0"/>
              <a:t>.</a:t>
            </a:r>
          </a:p>
        </p:txBody>
      </p:sp>
      <p:sp>
        <p:nvSpPr>
          <p:cNvPr id="4" name="Slide Number Placeholder 3"/>
          <p:cNvSpPr>
            <a:spLocks noGrp="1"/>
          </p:cNvSpPr>
          <p:nvPr>
            <p:ph type="sldNum" sz="quarter" idx="5"/>
          </p:nvPr>
        </p:nvSpPr>
        <p:spPr/>
        <p:txBody>
          <a:bodyPr/>
          <a:lstStyle/>
          <a:p>
            <a:fld id="{6E06E7A6-92A3-4553-9AAB-E21E82A107A4}" type="slidenum">
              <a:rPr lang="en-US" smtClean="0"/>
              <a:t>3</a:t>
            </a:fld>
            <a:endParaRPr lang="en-US"/>
          </a:p>
        </p:txBody>
      </p:sp>
    </p:spTree>
    <p:extLst>
      <p:ext uri="{BB962C8B-B14F-4D97-AF65-F5344CB8AC3E}">
        <p14:creationId xmlns:p14="http://schemas.microsoft.com/office/powerpoint/2010/main" val="39706843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39E7E94-A84F-476D-9F29-867B481DED15}" type="datetimeFigureOut">
              <a:rPr lang="en-US" smtClean="0"/>
              <a:t>3/6/2020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4884422-B883-4DA1-9F55-E468BBD703F4}" type="slidenum">
              <a:rPr lang="en-US" smtClean="0"/>
              <a:t>‹#›</a:t>
            </a:fld>
            <a:endParaRPr lang="en-US"/>
          </a:p>
        </p:txBody>
      </p:sp>
    </p:spTree>
    <p:extLst>
      <p:ext uri="{BB962C8B-B14F-4D97-AF65-F5344CB8AC3E}">
        <p14:creationId xmlns:p14="http://schemas.microsoft.com/office/powerpoint/2010/main" val="8057603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39E7E94-A84F-476D-9F29-867B481DED15}" type="datetimeFigureOut">
              <a:rPr lang="en-US" smtClean="0"/>
              <a:t>3/6/2020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4884422-B883-4DA1-9F55-E468BBD703F4}" type="slidenum">
              <a:rPr lang="en-US" smtClean="0"/>
              <a:t>‹#›</a:t>
            </a:fld>
            <a:endParaRPr lang="en-US"/>
          </a:p>
        </p:txBody>
      </p:sp>
    </p:spTree>
    <p:extLst>
      <p:ext uri="{BB962C8B-B14F-4D97-AF65-F5344CB8AC3E}">
        <p14:creationId xmlns:p14="http://schemas.microsoft.com/office/powerpoint/2010/main" val="28853410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39E7E94-A84F-476D-9F29-867B481DED15}" type="datetimeFigureOut">
              <a:rPr lang="en-US" smtClean="0"/>
              <a:t>3/6/2020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4884422-B883-4DA1-9F55-E468BBD703F4}"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35168356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39E7E94-A84F-476D-9F29-867B481DED15}" type="datetimeFigureOut">
              <a:rPr lang="en-US" smtClean="0"/>
              <a:t>3/6/2020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4884422-B883-4DA1-9F55-E468BBD703F4}" type="slidenum">
              <a:rPr lang="en-US" smtClean="0"/>
              <a:t>‹#›</a:t>
            </a:fld>
            <a:endParaRPr lang="en-US"/>
          </a:p>
        </p:txBody>
      </p:sp>
    </p:spTree>
    <p:extLst>
      <p:ext uri="{BB962C8B-B14F-4D97-AF65-F5344CB8AC3E}">
        <p14:creationId xmlns:p14="http://schemas.microsoft.com/office/powerpoint/2010/main" val="145942675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39E7E94-A84F-476D-9F29-867B481DED15}" type="datetimeFigureOut">
              <a:rPr lang="en-US" smtClean="0"/>
              <a:t>3/6/2020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4884422-B883-4DA1-9F55-E468BBD703F4}"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65878116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39E7E94-A84F-476D-9F29-867B481DED15}" type="datetimeFigureOut">
              <a:rPr lang="en-US" smtClean="0"/>
              <a:t>3/6/2020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4884422-B883-4DA1-9F55-E468BBD703F4}" type="slidenum">
              <a:rPr lang="en-US" smtClean="0"/>
              <a:t>‹#›</a:t>
            </a:fld>
            <a:endParaRPr lang="en-US"/>
          </a:p>
        </p:txBody>
      </p:sp>
    </p:spTree>
    <p:extLst>
      <p:ext uri="{BB962C8B-B14F-4D97-AF65-F5344CB8AC3E}">
        <p14:creationId xmlns:p14="http://schemas.microsoft.com/office/powerpoint/2010/main" val="92612937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39E7E94-A84F-476D-9F29-867B481DED15}" type="datetimeFigureOut">
              <a:rPr lang="en-US" smtClean="0"/>
              <a:t>3/6/2020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4884422-B883-4DA1-9F55-E468BBD703F4}" type="slidenum">
              <a:rPr lang="en-US" smtClean="0"/>
              <a:t>‹#›</a:t>
            </a:fld>
            <a:endParaRPr lang="en-US"/>
          </a:p>
        </p:txBody>
      </p:sp>
    </p:spTree>
    <p:extLst>
      <p:ext uri="{BB962C8B-B14F-4D97-AF65-F5344CB8AC3E}">
        <p14:creationId xmlns:p14="http://schemas.microsoft.com/office/powerpoint/2010/main" val="101724129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39E7E94-A84F-476D-9F29-867B481DED15}" type="datetimeFigureOut">
              <a:rPr lang="en-US" smtClean="0"/>
              <a:t>3/6/2020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4884422-B883-4DA1-9F55-E468BBD703F4}" type="slidenum">
              <a:rPr lang="en-US" smtClean="0"/>
              <a:t>‹#›</a:t>
            </a:fld>
            <a:endParaRPr lang="en-US"/>
          </a:p>
        </p:txBody>
      </p:sp>
    </p:spTree>
    <p:extLst>
      <p:ext uri="{BB962C8B-B14F-4D97-AF65-F5344CB8AC3E}">
        <p14:creationId xmlns:p14="http://schemas.microsoft.com/office/powerpoint/2010/main" val="38468859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39E7E94-A84F-476D-9F29-867B481DED15}" type="datetimeFigureOut">
              <a:rPr lang="en-US" smtClean="0"/>
              <a:t>3/6/2020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4884422-B883-4DA1-9F55-E468BBD703F4}" type="slidenum">
              <a:rPr lang="en-US" smtClean="0"/>
              <a:t>‹#›</a:t>
            </a:fld>
            <a:endParaRPr lang="en-US"/>
          </a:p>
        </p:txBody>
      </p:sp>
    </p:spTree>
    <p:extLst>
      <p:ext uri="{BB962C8B-B14F-4D97-AF65-F5344CB8AC3E}">
        <p14:creationId xmlns:p14="http://schemas.microsoft.com/office/powerpoint/2010/main" val="17031640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39E7E94-A84F-476D-9F29-867B481DED15}" type="datetimeFigureOut">
              <a:rPr lang="en-US" smtClean="0"/>
              <a:t>3/6/2020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4884422-B883-4DA1-9F55-E468BBD703F4}" type="slidenum">
              <a:rPr lang="en-US" smtClean="0"/>
              <a:t>‹#›</a:t>
            </a:fld>
            <a:endParaRPr lang="en-US"/>
          </a:p>
        </p:txBody>
      </p:sp>
    </p:spTree>
    <p:extLst>
      <p:ext uri="{BB962C8B-B14F-4D97-AF65-F5344CB8AC3E}">
        <p14:creationId xmlns:p14="http://schemas.microsoft.com/office/powerpoint/2010/main" val="1555801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39E7E94-A84F-476D-9F29-867B481DED15}" type="datetimeFigureOut">
              <a:rPr lang="en-US" smtClean="0"/>
              <a:t>3/6/2020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4884422-B883-4DA1-9F55-E468BBD703F4}" type="slidenum">
              <a:rPr lang="en-US" smtClean="0"/>
              <a:t>‹#›</a:t>
            </a:fld>
            <a:endParaRPr lang="en-US"/>
          </a:p>
        </p:txBody>
      </p:sp>
    </p:spTree>
    <p:extLst>
      <p:ext uri="{BB962C8B-B14F-4D97-AF65-F5344CB8AC3E}">
        <p14:creationId xmlns:p14="http://schemas.microsoft.com/office/powerpoint/2010/main" val="27779971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39E7E94-A84F-476D-9F29-867B481DED15}" type="datetimeFigureOut">
              <a:rPr lang="en-US" smtClean="0"/>
              <a:t>3/6/2020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4884422-B883-4DA1-9F55-E468BBD703F4}" type="slidenum">
              <a:rPr lang="en-US" smtClean="0"/>
              <a:t>‹#›</a:t>
            </a:fld>
            <a:endParaRPr lang="en-US"/>
          </a:p>
        </p:txBody>
      </p:sp>
    </p:spTree>
    <p:extLst>
      <p:ext uri="{BB962C8B-B14F-4D97-AF65-F5344CB8AC3E}">
        <p14:creationId xmlns:p14="http://schemas.microsoft.com/office/powerpoint/2010/main" val="14409522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39E7E94-A84F-476D-9F29-867B481DED15}" type="datetimeFigureOut">
              <a:rPr lang="en-US" smtClean="0"/>
              <a:t>3/6/2020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4884422-B883-4DA1-9F55-E468BBD703F4}" type="slidenum">
              <a:rPr lang="en-US" smtClean="0"/>
              <a:t>‹#›</a:t>
            </a:fld>
            <a:endParaRPr lang="en-US"/>
          </a:p>
        </p:txBody>
      </p:sp>
    </p:spTree>
    <p:extLst>
      <p:ext uri="{BB962C8B-B14F-4D97-AF65-F5344CB8AC3E}">
        <p14:creationId xmlns:p14="http://schemas.microsoft.com/office/powerpoint/2010/main" val="1524492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39E7E94-A84F-476D-9F29-867B481DED15}" type="datetimeFigureOut">
              <a:rPr lang="en-US" smtClean="0"/>
              <a:t>3/6/2020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4884422-B883-4DA1-9F55-E468BBD703F4}" type="slidenum">
              <a:rPr lang="en-US" smtClean="0"/>
              <a:t>‹#›</a:t>
            </a:fld>
            <a:endParaRPr lang="en-US"/>
          </a:p>
        </p:txBody>
      </p:sp>
    </p:spTree>
    <p:extLst>
      <p:ext uri="{BB962C8B-B14F-4D97-AF65-F5344CB8AC3E}">
        <p14:creationId xmlns:p14="http://schemas.microsoft.com/office/powerpoint/2010/main" val="31224508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39E7E94-A84F-476D-9F29-867B481DED15}" type="datetimeFigureOut">
              <a:rPr lang="en-US" smtClean="0"/>
              <a:t>3/6/2020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4884422-B883-4DA1-9F55-E468BBD703F4}" type="slidenum">
              <a:rPr lang="en-US" smtClean="0"/>
              <a:t>‹#›</a:t>
            </a:fld>
            <a:endParaRPr lang="en-US"/>
          </a:p>
        </p:txBody>
      </p:sp>
    </p:spTree>
    <p:extLst>
      <p:ext uri="{BB962C8B-B14F-4D97-AF65-F5344CB8AC3E}">
        <p14:creationId xmlns:p14="http://schemas.microsoft.com/office/powerpoint/2010/main" val="12952534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39E7E94-A84F-476D-9F29-867B481DED15}" type="datetimeFigureOut">
              <a:rPr lang="en-US" smtClean="0"/>
              <a:t>3/6/2020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4884422-B883-4DA1-9F55-E468BBD703F4}" type="slidenum">
              <a:rPr lang="en-US" smtClean="0"/>
              <a:t>‹#›</a:t>
            </a:fld>
            <a:endParaRPr lang="en-US"/>
          </a:p>
        </p:txBody>
      </p:sp>
    </p:spTree>
    <p:extLst>
      <p:ext uri="{BB962C8B-B14F-4D97-AF65-F5344CB8AC3E}">
        <p14:creationId xmlns:p14="http://schemas.microsoft.com/office/powerpoint/2010/main" val="40705312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39E7E94-A84F-476D-9F29-867B481DED15}" type="datetimeFigureOut">
              <a:rPr lang="en-US" smtClean="0"/>
              <a:t>3/6/2020</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C4884422-B883-4DA1-9F55-E468BBD703F4}" type="slidenum">
              <a:rPr lang="en-US" smtClean="0"/>
              <a:t>‹#›</a:t>
            </a:fld>
            <a:endParaRPr lang="en-US"/>
          </a:p>
        </p:txBody>
      </p:sp>
    </p:spTree>
    <p:extLst>
      <p:ext uri="{BB962C8B-B14F-4D97-AF65-F5344CB8AC3E}">
        <p14:creationId xmlns:p14="http://schemas.microsoft.com/office/powerpoint/2010/main" val="237614720"/>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13.png"/><Relationship Id="rId5" Type="http://schemas.openxmlformats.org/officeDocument/2006/relationships/image" Target="../media/image8.png"/><Relationship Id="rId10" Type="http://schemas.microsoft.com/office/2007/relationships/hdphoto" Target="../media/hdphoto1.wdp"/><Relationship Id="rId4" Type="http://schemas.openxmlformats.org/officeDocument/2006/relationships/image" Target="../media/image7.png"/><Relationship Id="rId9"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4.png"/><Relationship Id="rId1" Type="http://schemas.openxmlformats.org/officeDocument/2006/relationships/slideLayout" Target="../slideLayouts/slideLayout8.xml"/><Relationship Id="rId5" Type="http://schemas.microsoft.com/office/2007/relationships/hdphoto" Target="../media/hdphoto3.wdp"/><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2000"/>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256FC0-7035-4492-A146-6A9881AAEEA2}"/>
              </a:ext>
            </a:extLst>
          </p:cNvPr>
          <p:cNvSpPr>
            <a:spLocks noGrp="1"/>
          </p:cNvSpPr>
          <p:nvPr>
            <p:ph type="ctrTitle"/>
          </p:nvPr>
        </p:nvSpPr>
        <p:spPr/>
        <p:txBody>
          <a:bodyPr/>
          <a:lstStyle/>
          <a:p>
            <a:r>
              <a:rPr lang="en-US" b="1" dirty="0"/>
              <a:t>The Tourist</a:t>
            </a:r>
          </a:p>
        </p:txBody>
      </p:sp>
      <p:sp>
        <p:nvSpPr>
          <p:cNvPr id="3" name="Subtitle 2">
            <a:extLst>
              <a:ext uri="{FF2B5EF4-FFF2-40B4-BE49-F238E27FC236}">
                <a16:creationId xmlns:a16="http://schemas.microsoft.com/office/drawing/2014/main" id="{3E893EE9-94E1-4EDA-942B-32E867B147BF}"/>
              </a:ext>
            </a:extLst>
          </p:cNvPr>
          <p:cNvSpPr>
            <a:spLocks noGrp="1"/>
          </p:cNvSpPr>
          <p:nvPr>
            <p:ph type="subTitle" idx="1"/>
          </p:nvPr>
        </p:nvSpPr>
        <p:spPr/>
        <p:txBody>
          <a:bodyPr>
            <a:normAutofit/>
          </a:bodyPr>
          <a:lstStyle/>
          <a:p>
            <a:r>
              <a:rPr lang="en-US" sz="2000" dirty="0">
                <a:solidFill>
                  <a:schemeClr val="tx1">
                    <a:lumMod val="85000"/>
                    <a:lumOff val="15000"/>
                  </a:schemeClr>
                </a:solidFill>
              </a:rPr>
              <a:t>Graz</a:t>
            </a:r>
            <a:br>
              <a:rPr lang="en-US" sz="2000" dirty="0">
                <a:solidFill>
                  <a:schemeClr val="tx1">
                    <a:lumMod val="85000"/>
                    <a:lumOff val="15000"/>
                  </a:schemeClr>
                </a:solidFill>
              </a:rPr>
            </a:br>
            <a:r>
              <a:rPr lang="en-US" sz="2000" dirty="0">
                <a:solidFill>
                  <a:schemeClr val="tx1">
                    <a:lumMod val="85000"/>
                    <a:lumOff val="15000"/>
                  </a:schemeClr>
                </a:solidFill>
              </a:rPr>
              <a:t>as seen by Grazers</a:t>
            </a:r>
            <a:br>
              <a:rPr lang="en-US" sz="2000" dirty="0">
                <a:solidFill>
                  <a:schemeClr val="tx1">
                    <a:lumMod val="85000"/>
                    <a:lumOff val="15000"/>
                  </a:schemeClr>
                </a:solidFill>
              </a:rPr>
            </a:br>
            <a:r>
              <a:rPr lang="en-US" sz="2000" dirty="0">
                <a:solidFill>
                  <a:schemeClr val="tx1">
                    <a:lumMod val="85000"/>
                    <a:lumOff val="15000"/>
                  </a:schemeClr>
                </a:solidFill>
              </a:rPr>
              <a:t>as experienced by a platformer hero</a:t>
            </a:r>
          </a:p>
        </p:txBody>
      </p:sp>
    </p:spTree>
    <p:extLst>
      <p:ext uri="{BB962C8B-B14F-4D97-AF65-F5344CB8AC3E}">
        <p14:creationId xmlns:p14="http://schemas.microsoft.com/office/powerpoint/2010/main" val="13909000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C4EAAF-4414-46CC-877E-1798554E6FDE}"/>
              </a:ext>
            </a:extLst>
          </p:cNvPr>
          <p:cNvSpPr>
            <a:spLocks noGrp="1"/>
          </p:cNvSpPr>
          <p:nvPr>
            <p:ph type="title"/>
          </p:nvPr>
        </p:nvSpPr>
        <p:spPr/>
        <p:txBody>
          <a:bodyPr/>
          <a:lstStyle/>
          <a:p>
            <a:r>
              <a:rPr lang="en-US" dirty="0"/>
              <a:t>Surviving Graz</a:t>
            </a:r>
          </a:p>
        </p:txBody>
      </p:sp>
      <p:sp>
        <p:nvSpPr>
          <p:cNvPr id="3" name="Content Placeholder 2">
            <a:extLst>
              <a:ext uri="{FF2B5EF4-FFF2-40B4-BE49-F238E27FC236}">
                <a16:creationId xmlns:a16="http://schemas.microsoft.com/office/drawing/2014/main" id="{0EE2E4D8-D6AD-44D5-923E-69206A7AC798}"/>
              </a:ext>
            </a:extLst>
          </p:cNvPr>
          <p:cNvSpPr>
            <a:spLocks noGrp="1"/>
          </p:cNvSpPr>
          <p:nvPr>
            <p:ph idx="1"/>
          </p:nvPr>
        </p:nvSpPr>
        <p:spPr/>
        <p:txBody>
          <a:bodyPr/>
          <a:lstStyle/>
          <a:p>
            <a:r>
              <a:rPr lang="en-US" dirty="0"/>
              <a:t>It is something we do every day</a:t>
            </a:r>
          </a:p>
          <a:p>
            <a:r>
              <a:rPr lang="en-US" dirty="0"/>
              <a:t>We demonstrate the challenges that this entails</a:t>
            </a:r>
          </a:p>
          <a:p>
            <a:r>
              <a:rPr lang="en-US" dirty="0"/>
              <a:t>You are a tourist</a:t>
            </a:r>
          </a:p>
          <a:p>
            <a:pPr lvl="1"/>
            <a:r>
              <a:rPr lang="en-US" dirty="0"/>
              <a:t>Find your way to the city’s many destinations!</a:t>
            </a:r>
          </a:p>
          <a:p>
            <a:pPr lvl="1"/>
            <a:r>
              <a:rPr lang="en-US" dirty="0"/>
              <a:t>Battle annoying hipsters, evil BWL students, and more!</a:t>
            </a:r>
          </a:p>
          <a:p>
            <a:pPr lvl="1"/>
            <a:r>
              <a:rPr lang="en-US" dirty="0"/>
              <a:t>Choose your outfit to take the perfect selfie!</a:t>
            </a:r>
          </a:p>
        </p:txBody>
      </p:sp>
    </p:spTree>
    <p:extLst>
      <p:ext uri="{BB962C8B-B14F-4D97-AF65-F5344CB8AC3E}">
        <p14:creationId xmlns:p14="http://schemas.microsoft.com/office/powerpoint/2010/main" val="37613182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7DD80-DC40-43F1-949D-DC40AA65D7DF}"/>
              </a:ext>
            </a:extLst>
          </p:cNvPr>
          <p:cNvSpPr>
            <a:spLocks noGrp="1"/>
          </p:cNvSpPr>
          <p:nvPr>
            <p:ph type="title"/>
          </p:nvPr>
        </p:nvSpPr>
        <p:spPr/>
        <p:txBody>
          <a:bodyPr/>
          <a:lstStyle/>
          <a:p>
            <a:r>
              <a:rPr lang="en-US" dirty="0"/>
              <a:t>Your Goal</a:t>
            </a:r>
          </a:p>
        </p:txBody>
      </p:sp>
      <p:sp>
        <p:nvSpPr>
          <p:cNvPr id="3" name="Content Placeholder 2">
            <a:extLst>
              <a:ext uri="{FF2B5EF4-FFF2-40B4-BE49-F238E27FC236}">
                <a16:creationId xmlns:a16="http://schemas.microsoft.com/office/drawing/2014/main" id="{0B65A8E4-55B5-4521-B9AE-3EB68FD6A6D1}"/>
              </a:ext>
            </a:extLst>
          </p:cNvPr>
          <p:cNvSpPr>
            <a:spLocks noGrp="1"/>
          </p:cNvSpPr>
          <p:nvPr>
            <p:ph idx="1"/>
          </p:nvPr>
        </p:nvSpPr>
        <p:spPr/>
        <p:txBody>
          <a:bodyPr/>
          <a:lstStyle/>
          <a:p>
            <a:r>
              <a:rPr lang="en-US" dirty="0"/>
              <a:t>Jump and run through unique levels</a:t>
            </a:r>
          </a:p>
          <a:p>
            <a:r>
              <a:rPr lang="en-US" dirty="0"/>
              <a:t>Interact with objects in your environment</a:t>
            </a:r>
          </a:p>
          <a:p>
            <a:pPr lvl="1"/>
            <a:r>
              <a:rPr lang="en-US" sz="1800" dirty="0"/>
              <a:t>Use trashcans and theater seats to overcome obstacles</a:t>
            </a:r>
          </a:p>
          <a:p>
            <a:pPr lvl="1"/>
            <a:r>
              <a:rPr lang="en-US" sz="1800" dirty="0"/>
              <a:t>Eat “</a:t>
            </a:r>
            <a:r>
              <a:rPr lang="en-US" sz="1800" dirty="0" err="1"/>
              <a:t>Döner</a:t>
            </a:r>
            <a:r>
              <a:rPr lang="en-US" sz="1800" dirty="0"/>
              <a:t>”, drink “</a:t>
            </a:r>
            <a:r>
              <a:rPr lang="en-US" sz="1800" dirty="0" err="1"/>
              <a:t>Geidorfer</a:t>
            </a:r>
            <a:r>
              <a:rPr lang="en-US" sz="1800" dirty="0"/>
              <a:t>” </a:t>
            </a:r>
            <a:r>
              <a:rPr lang="en-US" baseline="90000" dirty="0"/>
              <a:t>(not trademarked) </a:t>
            </a:r>
            <a:r>
              <a:rPr lang="en-US" sz="1800" dirty="0"/>
              <a:t>beer,</a:t>
            </a:r>
            <a:br>
              <a:rPr lang="en-US" sz="1800" dirty="0"/>
            </a:br>
            <a:r>
              <a:rPr lang="en-US" sz="1800" dirty="0"/>
              <a:t>and have “Frankfurter </a:t>
            </a:r>
            <a:r>
              <a:rPr lang="en-US" sz="1800" dirty="0" err="1"/>
              <a:t>mit</a:t>
            </a:r>
            <a:r>
              <a:rPr lang="en-US" sz="1800" dirty="0"/>
              <a:t> </a:t>
            </a:r>
            <a:r>
              <a:rPr lang="en-US" sz="1800" dirty="0" err="1"/>
              <a:t>Semmel</a:t>
            </a:r>
            <a:r>
              <a:rPr lang="en-US" sz="1800" dirty="0"/>
              <a:t>” to power up your hero</a:t>
            </a:r>
          </a:p>
          <a:p>
            <a:r>
              <a:rPr lang="en-US" dirty="0"/>
              <a:t>Collect selfies at all of the tourist destinations</a:t>
            </a:r>
          </a:p>
          <a:p>
            <a:pPr marL="0" indent="0">
              <a:buNone/>
            </a:pPr>
            <a:endParaRPr lang="en-US" dirty="0"/>
          </a:p>
        </p:txBody>
      </p:sp>
      <p:pic>
        <p:nvPicPr>
          <p:cNvPr id="9" name="Picture 8">
            <a:extLst>
              <a:ext uri="{FF2B5EF4-FFF2-40B4-BE49-F238E27FC236}">
                <a16:creationId xmlns:a16="http://schemas.microsoft.com/office/drawing/2014/main" id="{83DF8C81-6FC7-40E6-81BC-32654B1577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52512" y="1861488"/>
            <a:ext cx="1222514" cy="1763241"/>
          </a:xfrm>
          <a:prstGeom prst="rect">
            <a:avLst/>
          </a:prstGeom>
        </p:spPr>
      </p:pic>
      <p:pic>
        <p:nvPicPr>
          <p:cNvPr id="5" name="Picture 4">
            <a:extLst>
              <a:ext uri="{FF2B5EF4-FFF2-40B4-BE49-F238E27FC236}">
                <a16:creationId xmlns:a16="http://schemas.microsoft.com/office/drawing/2014/main" id="{8FBAE4C6-8154-40FD-B4E6-CC47F30038B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0704507">
            <a:off x="7879075" y="2127535"/>
            <a:ext cx="740083" cy="2455896"/>
          </a:xfrm>
          <a:prstGeom prst="rect">
            <a:avLst/>
          </a:prstGeom>
        </p:spPr>
      </p:pic>
      <p:pic>
        <p:nvPicPr>
          <p:cNvPr id="7" name="Picture 6">
            <a:extLst>
              <a:ext uri="{FF2B5EF4-FFF2-40B4-BE49-F238E27FC236}">
                <a16:creationId xmlns:a16="http://schemas.microsoft.com/office/drawing/2014/main" id="{41D0A1BE-F518-4910-855E-3CBF02FB5B1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699926">
            <a:off x="8198775" y="3612287"/>
            <a:ext cx="2150453" cy="1339833"/>
          </a:xfrm>
          <a:prstGeom prst="rect">
            <a:avLst/>
          </a:prstGeom>
        </p:spPr>
      </p:pic>
    </p:spTree>
    <p:extLst>
      <p:ext uri="{BB962C8B-B14F-4D97-AF65-F5344CB8AC3E}">
        <p14:creationId xmlns:p14="http://schemas.microsoft.com/office/powerpoint/2010/main" val="33219551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83B24B05-9709-454E-AC4E-28D90DC614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307752">
            <a:off x="5186952" y="4489972"/>
            <a:ext cx="1516492" cy="2202904"/>
          </a:xfrm>
          <a:prstGeom prst="rect">
            <a:avLst/>
          </a:prstGeom>
        </p:spPr>
      </p:pic>
      <p:sp>
        <p:nvSpPr>
          <p:cNvPr id="5" name="Title 4">
            <a:extLst>
              <a:ext uri="{FF2B5EF4-FFF2-40B4-BE49-F238E27FC236}">
                <a16:creationId xmlns:a16="http://schemas.microsoft.com/office/drawing/2014/main" id="{2708B05F-10D6-49F9-B643-C1243075365A}"/>
              </a:ext>
            </a:extLst>
          </p:cNvPr>
          <p:cNvSpPr>
            <a:spLocks noGrp="1"/>
          </p:cNvSpPr>
          <p:nvPr>
            <p:ph type="title"/>
          </p:nvPr>
        </p:nvSpPr>
        <p:spPr/>
        <p:txBody>
          <a:bodyPr/>
          <a:lstStyle/>
          <a:p>
            <a:r>
              <a:rPr lang="en-US" dirty="0"/>
              <a:t>Game Overview</a:t>
            </a:r>
          </a:p>
        </p:txBody>
      </p:sp>
      <p:pic>
        <p:nvPicPr>
          <p:cNvPr id="14" name="Picture 13">
            <a:extLst>
              <a:ext uri="{FF2B5EF4-FFF2-40B4-BE49-F238E27FC236}">
                <a16:creationId xmlns:a16="http://schemas.microsoft.com/office/drawing/2014/main" id="{AD874C02-7B5B-42AA-926B-642866B25943}"/>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rot="21381819">
            <a:off x="8518884" y="3943330"/>
            <a:ext cx="1029489" cy="2725271"/>
          </a:xfrm>
          <a:prstGeom prst="rect">
            <a:avLst/>
          </a:prstGeom>
        </p:spPr>
      </p:pic>
      <p:pic>
        <p:nvPicPr>
          <p:cNvPr id="16" name="Picture 15">
            <a:extLst>
              <a:ext uri="{FF2B5EF4-FFF2-40B4-BE49-F238E27FC236}">
                <a16:creationId xmlns:a16="http://schemas.microsoft.com/office/drawing/2014/main" id="{BB3E314A-A20A-4D75-BCEF-346089415AF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333362">
            <a:off x="7904744" y="5156137"/>
            <a:ext cx="825262" cy="1190282"/>
          </a:xfrm>
          <a:prstGeom prst="rect">
            <a:avLst/>
          </a:prstGeom>
        </p:spPr>
      </p:pic>
      <p:pic>
        <p:nvPicPr>
          <p:cNvPr id="18" name="Picture 17">
            <a:extLst>
              <a:ext uri="{FF2B5EF4-FFF2-40B4-BE49-F238E27FC236}">
                <a16:creationId xmlns:a16="http://schemas.microsoft.com/office/drawing/2014/main" id="{BB2DB53B-9356-48E3-AFA2-D3B6EAA28592}"/>
              </a:ext>
            </a:extLst>
          </p:cNvPr>
          <p:cNvPicPr>
            <a:picLocks noChangeAspect="1"/>
          </p:cNvPicPr>
          <p:nvPr/>
        </p:nvPicPr>
        <p:blipFill rotWithShape="1">
          <a:blip r:embed="rId5" cstate="hqprint">
            <a:extLst>
              <a:ext uri="{28A0092B-C50C-407E-A947-70E740481C1C}">
                <a14:useLocalDpi xmlns:a14="http://schemas.microsoft.com/office/drawing/2010/main" val="0"/>
              </a:ext>
            </a:extLst>
          </a:blip>
          <a:srcRect t="13408"/>
          <a:stretch/>
        </p:blipFill>
        <p:spPr>
          <a:xfrm rot="21206645">
            <a:off x="941110" y="4103343"/>
            <a:ext cx="960841" cy="2704043"/>
          </a:xfrm>
          <a:prstGeom prst="rect">
            <a:avLst/>
          </a:prstGeom>
        </p:spPr>
      </p:pic>
      <p:pic>
        <p:nvPicPr>
          <p:cNvPr id="21" name="Picture 20">
            <a:extLst>
              <a:ext uri="{FF2B5EF4-FFF2-40B4-BE49-F238E27FC236}">
                <a16:creationId xmlns:a16="http://schemas.microsoft.com/office/drawing/2014/main" id="{F2181D3C-7C84-4800-82F0-46358272078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86625" y="4798235"/>
            <a:ext cx="1836463" cy="1836463"/>
          </a:xfrm>
          <a:prstGeom prst="rect">
            <a:avLst/>
          </a:prstGeom>
        </p:spPr>
      </p:pic>
      <p:pic>
        <p:nvPicPr>
          <p:cNvPr id="23" name="Picture 22">
            <a:extLst>
              <a:ext uri="{FF2B5EF4-FFF2-40B4-BE49-F238E27FC236}">
                <a16:creationId xmlns:a16="http://schemas.microsoft.com/office/drawing/2014/main" id="{8765A1D3-DEB0-460B-ACB9-37928E6B0A5C}"/>
              </a:ext>
            </a:extLst>
          </p:cNvPr>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4734143" y="4589430"/>
            <a:ext cx="465945" cy="528769"/>
          </a:xfrm>
          <a:prstGeom prst="rect">
            <a:avLst/>
          </a:prstGeom>
        </p:spPr>
      </p:pic>
      <p:grpSp>
        <p:nvGrpSpPr>
          <p:cNvPr id="19" name="Group 18">
            <a:extLst>
              <a:ext uri="{FF2B5EF4-FFF2-40B4-BE49-F238E27FC236}">
                <a16:creationId xmlns:a16="http://schemas.microsoft.com/office/drawing/2014/main" id="{C3281080-BE63-417F-96C0-3247894ED6E5}"/>
              </a:ext>
            </a:extLst>
          </p:cNvPr>
          <p:cNvGrpSpPr/>
          <p:nvPr/>
        </p:nvGrpSpPr>
        <p:grpSpPr>
          <a:xfrm>
            <a:off x="6302312" y="5155081"/>
            <a:ext cx="1817530" cy="1178005"/>
            <a:chOff x="4560954" y="4669572"/>
            <a:chExt cx="1817530" cy="1178005"/>
          </a:xfrm>
        </p:grpSpPr>
        <p:pic>
          <p:nvPicPr>
            <p:cNvPr id="8" name="Picture 7">
              <a:extLst>
                <a:ext uri="{FF2B5EF4-FFF2-40B4-BE49-F238E27FC236}">
                  <a16:creationId xmlns:a16="http://schemas.microsoft.com/office/drawing/2014/main" id="{1F541CF9-3ECC-433E-B5A9-9505E287D17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4560954" y="4669572"/>
              <a:ext cx="1535046" cy="884431"/>
            </a:xfrm>
            <a:prstGeom prst="rect">
              <a:avLst/>
            </a:prstGeom>
          </p:spPr>
        </p:pic>
        <p:pic>
          <p:nvPicPr>
            <p:cNvPr id="10" name="Picture 9">
              <a:extLst>
                <a:ext uri="{FF2B5EF4-FFF2-40B4-BE49-F238E27FC236}">
                  <a16:creationId xmlns:a16="http://schemas.microsoft.com/office/drawing/2014/main" id="{49B7140F-C3BE-454B-9B7E-AE49A0EDBE4F}"/>
                </a:ext>
              </a:extLst>
            </p:cNvPr>
            <p:cNvPicPr>
              <a:picLocks noChangeAspect="1"/>
            </p:cNvPicPr>
            <p:nvPr/>
          </p:nvPicPr>
          <p:blipFill>
            <a:blip r:embed="rId9">
              <a:extLst>
                <a:ext uri="{BEBA8EAE-BF5A-486C-A8C5-ECC9F3942E4B}">
                  <a14:imgProps xmlns:a14="http://schemas.microsoft.com/office/drawing/2010/main">
                    <a14:imgLayer r:embed="rId10">
                      <a14:imgEffect>
                        <a14:brightnessContrast contrast="-20000"/>
                      </a14:imgEffect>
                    </a14:imgLayer>
                  </a14:imgProps>
                </a:ext>
                <a:ext uri="{28A0092B-C50C-407E-A947-70E740481C1C}">
                  <a14:useLocalDpi xmlns:a14="http://schemas.microsoft.com/office/drawing/2010/main" val="0"/>
                </a:ext>
              </a:extLst>
            </a:blip>
            <a:stretch>
              <a:fillRect/>
            </a:stretch>
          </p:blipFill>
          <p:spPr>
            <a:xfrm rot="20547319">
              <a:off x="4758487" y="5045987"/>
              <a:ext cx="1619997" cy="801590"/>
            </a:xfrm>
            <a:prstGeom prst="rect">
              <a:avLst/>
            </a:prstGeom>
          </p:spPr>
        </p:pic>
      </p:grpSp>
      <p:sp>
        <p:nvSpPr>
          <p:cNvPr id="6" name="Content Placeholder 5">
            <a:extLst>
              <a:ext uri="{FF2B5EF4-FFF2-40B4-BE49-F238E27FC236}">
                <a16:creationId xmlns:a16="http://schemas.microsoft.com/office/drawing/2014/main" id="{C00814A1-6448-484A-862F-285660506F9B}"/>
              </a:ext>
            </a:extLst>
          </p:cNvPr>
          <p:cNvSpPr>
            <a:spLocks noGrp="1"/>
          </p:cNvSpPr>
          <p:nvPr>
            <p:ph idx="1"/>
          </p:nvPr>
        </p:nvSpPr>
        <p:spPr>
          <a:xfrm>
            <a:off x="677334" y="1380566"/>
            <a:ext cx="8596668" cy="3439892"/>
          </a:xfrm>
        </p:spPr>
        <p:txBody>
          <a:bodyPr/>
          <a:lstStyle/>
          <a:p>
            <a:r>
              <a:rPr lang="en-US" dirty="0"/>
              <a:t>The current version of the game has 6 fully playable levels</a:t>
            </a:r>
            <a:br>
              <a:rPr lang="en-US" dirty="0"/>
            </a:br>
            <a:r>
              <a:rPr lang="en-US" dirty="0"/>
              <a:t>Take selfies at the:</a:t>
            </a:r>
          </a:p>
          <a:p>
            <a:pPr lvl="1"/>
            <a:r>
              <a:rPr lang="en-US" dirty="0"/>
              <a:t>Historic opera</a:t>
            </a:r>
          </a:p>
          <a:p>
            <a:pPr lvl="1"/>
            <a:r>
              <a:rPr lang="en-US" dirty="0"/>
              <a:t>Modern art museum</a:t>
            </a:r>
          </a:p>
          <a:p>
            <a:pPr lvl="1"/>
            <a:r>
              <a:rPr lang="en-US" dirty="0"/>
              <a:t>Iconic clock tower</a:t>
            </a:r>
          </a:p>
          <a:p>
            <a:pPr lvl="1"/>
            <a:r>
              <a:rPr lang="en-US" dirty="0"/>
              <a:t>…and more</a:t>
            </a:r>
          </a:p>
          <a:p>
            <a:r>
              <a:rPr lang="en-US" dirty="0"/>
              <a:t>Enjoy dozens of hand-crafted sprites that highlight the Graz we take</a:t>
            </a:r>
            <a:br>
              <a:rPr lang="en-US" dirty="0"/>
            </a:br>
            <a:r>
              <a:rPr lang="en-US" dirty="0"/>
              <a:t>for granted</a:t>
            </a:r>
          </a:p>
          <a:p>
            <a:pPr lvl="1"/>
            <a:endParaRPr lang="en-US" dirty="0"/>
          </a:p>
          <a:p>
            <a:pPr lvl="1"/>
            <a:endParaRPr lang="en-US" dirty="0"/>
          </a:p>
        </p:txBody>
      </p:sp>
      <p:pic>
        <p:nvPicPr>
          <p:cNvPr id="12" name="Picture 11">
            <a:extLst>
              <a:ext uri="{FF2B5EF4-FFF2-40B4-BE49-F238E27FC236}">
                <a16:creationId xmlns:a16="http://schemas.microsoft.com/office/drawing/2014/main" id="{0189C405-D7AE-4B72-9A98-92FFF933B57E}"/>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rot="155989">
            <a:off x="1680418" y="5185788"/>
            <a:ext cx="2247327" cy="1442111"/>
          </a:xfrm>
          <a:prstGeom prst="rect">
            <a:avLst/>
          </a:prstGeom>
        </p:spPr>
      </p:pic>
    </p:spTree>
    <p:extLst>
      <p:ext uri="{BB962C8B-B14F-4D97-AF65-F5344CB8AC3E}">
        <p14:creationId xmlns:p14="http://schemas.microsoft.com/office/powerpoint/2010/main" val="8481975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CAFC1303-88BC-407C-828E-FA3080D0DF52}"/>
              </a:ext>
            </a:extLst>
          </p:cNvPr>
          <p:cNvPicPr>
            <a:picLocks noGrp="1" noChangeAspect="1"/>
          </p:cNvPicPr>
          <p:nvPr>
            <p:ph idx="1"/>
          </p:nvPr>
        </p:nvPicPr>
        <p:blipFill>
          <a:blip r:embed="rId2">
            <a:extLst>
              <a:ext uri="{BEBA8EAE-BF5A-486C-A8C5-ECC9F3942E4B}">
                <a14:imgProps xmlns:a14="http://schemas.microsoft.com/office/drawing/2010/main">
                  <a14:imgLayer r:embed="rId3">
                    <a14:imgEffect>
                      <a14:colorTemperature colorTemp="8800"/>
                    </a14:imgEffect>
                    <a14:imgEffect>
                      <a14:brightnessContrast bright="7000" contrast="9000"/>
                    </a14:imgEffect>
                  </a14:imgLayer>
                </a14:imgProps>
              </a:ext>
              <a:ext uri="{28A0092B-C50C-407E-A947-70E740481C1C}">
                <a14:useLocalDpi xmlns:a14="http://schemas.microsoft.com/office/drawing/2010/main" val="0"/>
              </a:ext>
            </a:extLst>
          </a:blip>
          <a:stretch>
            <a:fillRect/>
          </a:stretch>
        </p:blipFill>
        <p:spPr>
          <a:xfrm>
            <a:off x="2620322" y="1301486"/>
            <a:ext cx="5230794" cy="2942321"/>
          </a:xfrm>
          <a:prstGeom prst="rect">
            <a:avLst/>
          </a:prstGeom>
          <a:solidFill>
            <a:srgbClr val="FFFFFF">
              <a:shade val="85000"/>
            </a:srgbClr>
          </a:solidFill>
          <a:ln w="88900" cap="sq">
            <a:noFill/>
            <a:miter lim="800000"/>
          </a:ln>
          <a:effectLst>
            <a:outerShdw blurRad="50800" dist="38100" dir="2700000" algn="tl" rotWithShape="0">
              <a:prstClr val="black">
                <a:alpha val="40000"/>
              </a:prstClr>
            </a:outerShdw>
          </a:effectLst>
          <a:scene3d>
            <a:camera prst="orthographicFront"/>
            <a:lightRig rig="twoPt" dir="t">
              <a:rot lat="0" lon="0" rev="7200000"/>
            </a:lightRig>
          </a:scene3d>
          <a:sp3d>
            <a:bevelT w="25400" h="19050"/>
            <a:contourClr>
              <a:srgbClr val="FFFFFF"/>
            </a:contourClr>
          </a:sp3d>
        </p:spPr>
      </p:pic>
      <p:sp>
        <p:nvSpPr>
          <p:cNvPr id="6" name="Text Placeholder 5">
            <a:extLst>
              <a:ext uri="{FF2B5EF4-FFF2-40B4-BE49-F238E27FC236}">
                <a16:creationId xmlns:a16="http://schemas.microsoft.com/office/drawing/2014/main" id="{44A5FF13-593F-4612-B157-5DA5ACAD9E00}"/>
              </a:ext>
            </a:extLst>
          </p:cNvPr>
          <p:cNvSpPr>
            <a:spLocks noGrp="1"/>
          </p:cNvSpPr>
          <p:nvPr>
            <p:ph type="body" sz="half" idx="2"/>
          </p:nvPr>
        </p:nvSpPr>
        <p:spPr>
          <a:xfrm>
            <a:off x="812066" y="1301486"/>
            <a:ext cx="1673525" cy="3697256"/>
          </a:xfrm>
        </p:spPr>
        <p:txBody>
          <a:bodyPr/>
          <a:lstStyle/>
          <a:p>
            <a:pPr algn="r"/>
            <a:r>
              <a:rPr lang="en-US" dirty="0"/>
              <a:t>Keep track of your health and your collected upgrades at a glance.</a:t>
            </a:r>
          </a:p>
        </p:txBody>
      </p:sp>
      <p:sp>
        <p:nvSpPr>
          <p:cNvPr id="12" name="Title 1">
            <a:extLst>
              <a:ext uri="{FF2B5EF4-FFF2-40B4-BE49-F238E27FC236}">
                <a16:creationId xmlns:a16="http://schemas.microsoft.com/office/drawing/2014/main" id="{369762A1-3547-4A20-9D87-987B2669A0DF}"/>
              </a:ext>
            </a:extLst>
          </p:cNvPr>
          <p:cNvSpPr>
            <a:spLocks noGrp="1"/>
          </p:cNvSpPr>
          <p:nvPr>
            <p:ph type="title"/>
          </p:nvPr>
        </p:nvSpPr>
        <p:spPr>
          <a:xfrm>
            <a:off x="677334" y="609600"/>
            <a:ext cx="8596668" cy="1320800"/>
          </a:xfrm>
        </p:spPr>
        <p:txBody>
          <a:bodyPr anchor="t">
            <a:normAutofit/>
          </a:bodyPr>
          <a:lstStyle/>
          <a:p>
            <a:r>
              <a:rPr lang="en-US" sz="3600" dirty="0"/>
              <a:t>Gameplay Overview</a:t>
            </a:r>
          </a:p>
        </p:txBody>
      </p:sp>
      <p:sp>
        <p:nvSpPr>
          <p:cNvPr id="13" name="Text Placeholder 5">
            <a:extLst>
              <a:ext uri="{FF2B5EF4-FFF2-40B4-BE49-F238E27FC236}">
                <a16:creationId xmlns:a16="http://schemas.microsoft.com/office/drawing/2014/main" id="{4B81018C-1F24-4E84-8EF4-43AD569A7200}"/>
              </a:ext>
            </a:extLst>
          </p:cNvPr>
          <p:cNvSpPr txBox="1">
            <a:spLocks/>
          </p:cNvSpPr>
          <p:nvPr/>
        </p:nvSpPr>
        <p:spPr>
          <a:xfrm>
            <a:off x="2485592" y="4345091"/>
            <a:ext cx="5134408" cy="886883"/>
          </a:xfrm>
          <a:prstGeom prst="rect">
            <a:avLst/>
          </a:prstGeom>
        </p:spPr>
        <p:txBody>
          <a:bodyPr vert="horz" lIns="91440" tIns="45720" rIns="91440" bIns="45720" rtlCol="0">
            <a:normAutofit/>
          </a:bodyPr>
          <a:lstStyle>
            <a:lvl1pPr marL="0" indent="0" algn="l" defTabSz="457200" rtl="0" eaLnBrk="1" latinLnBrk="0" hangingPunct="1">
              <a:spcBef>
                <a:spcPts val="1000"/>
              </a:spcBef>
              <a:spcAft>
                <a:spcPts val="0"/>
              </a:spcAft>
              <a:buClr>
                <a:schemeClr val="accent1"/>
              </a:buClr>
              <a:buSzPct val="80000"/>
              <a:buFont typeface="Wingdings 3" charset="2"/>
              <a:buNone/>
              <a:defRPr sz="1400" kern="1200">
                <a:solidFill>
                  <a:schemeClr val="tx1">
                    <a:lumMod val="75000"/>
                    <a:lumOff val="25000"/>
                  </a:schemeClr>
                </a:solidFill>
                <a:latin typeface="+mn-lt"/>
                <a:ea typeface="+mn-ea"/>
                <a:cs typeface="+mn-cs"/>
              </a:defRPr>
            </a:lvl1pPr>
            <a:lvl2pPr marL="457063" indent="0" algn="l" defTabSz="457200" rtl="0" eaLnBrk="1" latinLnBrk="0" hangingPunct="1">
              <a:spcBef>
                <a:spcPts val="1000"/>
              </a:spcBef>
              <a:spcAft>
                <a:spcPts val="0"/>
              </a:spcAft>
              <a:buClr>
                <a:schemeClr val="accent1"/>
              </a:buClr>
              <a:buSzPct val="80000"/>
              <a:buFont typeface="Wingdings 3" charset="2"/>
              <a:buNone/>
              <a:defRPr sz="1400" kern="1200">
                <a:solidFill>
                  <a:schemeClr val="tx1">
                    <a:lumMod val="75000"/>
                    <a:lumOff val="25000"/>
                  </a:schemeClr>
                </a:solidFill>
                <a:latin typeface="+mn-lt"/>
                <a:ea typeface="+mn-ea"/>
                <a:cs typeface="+mn-cs"/>
              </a:defRPr>
            </a:lvl2pPr>
            <a:lvl3pPr marL="914126" indent="0" algn="l" defTabSz="457200" rtl="0" eaLnBrk="1" latinLnBrk="0" hangingPunct="1">
              <a:spcBef>
                <a:spcPts val="1000"/>
              </a:spcBef>
              <a:spcAft>
                <a:spcPts val="0"/>
              </a:spcAft>
              <a:buClr>
                <a:schemeClr val="accent1"/>
              </a:buClr>
              <a:buSzPct val="80000"/>
              <a:buFont typeface="Wingdings 3" charset="2"/>
              <a:buNone/>
              <a:defRPr sz="1200" kern="1200">
                <a:solidFill>
                  <a:schemeClr val="tx1">
                    <a:lumMod val="75000"/>
                    <a:lumOff val="25000"/>
                  </a:schemeClr>
                </a:solidFill>
                <a:latin typeface="+mn-lt"/>
                <a:ea typeface="+mn-ea"/>
                <a:cs typeface="+mn-cs"/>
              </a:defRPr>
            </a:lvl3pPr>
            <a:lvl4pPr marL="1371189" indent="0" algn="l" defTabSz="457200" rtl="0" eaLnBrk="1" latinLnBrk="0" hangingPunct="1">
              <a:spcBef>
                <a:spcPts val="1000"/>
              </a:spcBef>
              <a:spcAft>
                <a:spcPts val="0"/>
              </a:spcAft>
              <a:buClr>
                <a:schemeClr val="accent1"/>
              </a:buClr>
              <a:buSzPct val="80000"/>
              <a:buFont typeface="Wingdings 3" charset="2"/>
              <a:buNone/>
              <a:defRPr sz="1000" kern="1200">
                <a:solidFill>
                  <a:schemeClr val="tx1">
                    <a:lumMod val="75000"/>
                    <a:lumOff val="25000"/>
                  </a:schemeClr>
                </a:solidFill>
                <a:latin typeface="+mn-lt"/>
                <a:ea typeface="+mn-ea"/>
                <a:cs typeface="+mn-cs"/>
              </a:defRPr>
            </a:lvl4pPr>
            <a:lvl5pPr marL="1828251" indent="0" algn="l" defTabSz="457200" rtl="0" eaLnBrk="1" latinLnBrk="0" hangingPunct="1">
              <a:spcBef>
                <a:spcPts val="1000"/>
              </a:spcBef>
              <a:spcAft>
                <a:spcPts val="0"/>
              </a:spcAft>
              <a:buClr>
                <a:schemeClr val="accent1"/>
              </a:buClr>
              <a:buSzPct val="80000"/>
              <a:buFont typeface="Wingdings 3" charset="2"/>
              <a:buNone/>
              <a:defRPr sz="1000" kern="1200">
                <a:solidFill>
                  <a:schemeClr val="tx1">
                    <a:lumMod val="75000"/>
                    <a:lumOff val="25000"/>
                  </a:schemeClr>
                </a:solidFill>
                <a:latin typeface="+mn-lt"/>
                <a:ea typeface="+mn-ea"/>
                <a:cs typeface="+mn-cs"/>
              </a:defRPr>
            </a:lvl5pPr>
            <a:lvl6pPr marL="2285314" indent="0" algn="l" defTabSz="457200" rtl="0" eaLnBrk="1" latinLnBrk="0" hangingPunct="1">
              <a:spcBef>
                <a:spcPts val="1000"/>
              </a:spcBef>
              <a:spcAft>
                <a:spcPts val="0"/>
              </a:spcAft>
              <a:buClr>
                <a:schemeClr val="accent1"/>
              </a:buClr>
              <a:buSzPct val="80000"/>
              <a:buFont typeface="Wingdings 3" charset="2"/>
              <a:buNone/>
              <a:defRPr sz="1000" kern="1200">
                <a:solidFill>
                  <a:schemeClr val="tx1">
                    <a:lumMod val="75000"/>
                    <a:lumOff val="25000"/>
                  </a:schemeClr>
                </a:solidFill>
                <a:latin typeface="+mn-lt"/>
                <a:ea typeface="+mn-ea"/>
                <a:cs typeface="+mn-cs"/>
              </a:defRPr>
            </a:lvl6pPr>
            <a:lvl7pPr marL="2742377" indent="0" algn="l" defTabSz="457200" rtl="0" eaLnBrk="1" latinLnBrk="0" hangingPunct="1">
              <a:spcBef>
                <a:spcPts val="1000"/>
              </a:spcBef>
              <a:spcAft>
                <a:spcPts val="0"/>
              </a:spcAft>
              <a:buClr>
                <a:schemeClr val="accent1"/>
              </a:buClr>
              <a:buSzPct val="80000"/>
              <a:buFont typeface="Wingdings 3" charset="2"/>
              <a:buNone/>
              <a:defRPr sz="1000" kern="1200">
                <a:solidFill>
                  <a:schemeClr val="tx1">
                    <a:lumMod val="75000"/>
                    <a:lumOff val="25000"/>
                  </a:schemeClr>
                </a:solidFill>
                <a:latin typeface="+mn-lt"/>
                <a:ea typeface="+mn-ea"/>
                <a:cs typeface="+mn-cs"/>
              </a:defRPr>
            </a:lvl7pPr>
            <a:lvl8pPr marL="3199440" indent="0" algn="l" defTabSz="457200" rtl="0" eaLnBrk="1" latinLnBrk="0" hangingPunct="1">
              <a:spcBef>
                <a:spcPts val="1000"/>
              </a:spcBef>
              <a:spcAft>
                <a:spcPts val="0"/>
              </a:spcAft>
              <a:buClr>
                <a:schemeClr val="accent1"/>
              </a:buClr>
              <a:buSzPct val="80000"/>
              <a:buFont typeface="Wingdings 3" charset="2"/>
              <a:buNone/>
              <a:defRPr sz="1000" kern="1200">
                <a:solidFill>
                  <a:schemeClr val="tx1">
                    <a:lumMod val="75000"/>
                    <a:lumOff val="25000"/>
                  </a:schemeClr>
                </a:solidFill>
                <a:latin typeface="+mn-lt"/>
                <a:ea typeface="+mn-ea"/>
                <a:cs typeface="+mn-cs"/>
              </a:defRPr>
            </a:lvl8pPr>
            <a:lvl9pPr marL="3656503" indent="0" algn="l" defTabSz="457200" rtl="0" eaLnBrk="1" latinLnBrk="0" hangingPunct="1">
              <a:spcBef>
                <a:spcPts val="1000"/>
              </a:spcBef>
              <a:spcAft>
                <a:spcPts val="0"/>
              </a:spcAft>
              <a:buClr>
                <a:schemeClr val="accent1"/>
              </a:buClr>
              <a:buSzPct val="80000"/>
              <a:buFont typeface="Wingdings 3" charset="2"/>
              <a:buNone/>
              <a:defRPr sz="1000" kern="1200">
                <a:solidFill>
                  <a:schemeClr val="tx1">
                    <a:lumMod val="75000"/>
                    <a:lumOff val="25000"/>
                  </a:schemeClr>
                </a:solidFill>
                <a:latin typeface="+mn-lt"/>
                <a:ea typeface="+mn-ea"/>
                <a:cs typeface="+mn-cs"/>
              </a:defRPr>
            </a:lvl9pPr>
          </a:lstStyle>
          <a:p>
            <a:r>
              <a:rPr lang="en-US" dirty="0"/>
              <a:t>Move throughout the levels</a:t>
            </a:r>
            <a:br>
              <a:rPr lang="en-US" dirty="0"/>
            </a:br>
            <a:r>
              <a:rPr lang="en-US" dirty="0"/>
              <a:t>Interact with the objects in the world to navigate to the end</a:t>
            </a:r>
            <a:br>
              <a:rPr lang="en-US" dirty="0"/>
            </a:br>
            <a:r>
              <a:rPr lang="en-US" dirty="0"/>
              <a:t>Your reward: a personalized selfie in front of your goal!</a:t>
            </a:r>
          </a:p>
        </p:txBody>
      </p:sp>
      <p:pic>
        <p:nvPicPr>
          <p:cNvPr id="14" name="Content Placeholder 7">
            <a:extLst>
              <a:ext uri="{FF2B5EF4-FFF2-40B4-BE49-F238E27FC236}">
                <a16:creationId xmlns:a16="http://schemas.microsoft.com/office/drawing/2014/main" id="{B5DF3BF5-5AF4-4459-B428-EC0CAAB6E263}"/>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200000"/>
                    </a14:imgEffect>
                  </a14:imgLayer>
                </a14:imgProps>
              </a:ext>
              <a:ext uri="{28A0092B-C50C-407E-A947-70E740481C1C}">
                <a14:useLocalDpi xmlns:a14="http://schemas.microsoft.com/office/drawing/2010/main" val="0"/>
              </a:ext>
            </a:extLst>
          </a:blip>
          <a:srcRect l="31168" r="31320"/>
          <a:stretch/>
        </p:blipFill>
        <p:spPr>
          <a:xfrm rot="250941">
            <a:off x="7619999" y="2354915"/>
            <a:ext cx="2409825" cy="3613627"/>
          </a:xfrm>
          <a:prstGeom prst="rect">
            <a:avLst/>
          </a:prstGeom>
          <a:solidFill>
            <a:srgbClr val="FFFFFF">
              <a:shade val="85000"/>
            </a:srgbClr>
          </a:solidFill>
          <a:ln w="88900" cap="sq">
            <a:noFill/>
            <a:miter lim="800000"/>
          </a:ln>
          <a:effectLst>
            <a:outerShdw blurRad="50800" dist="38100" dir="2700000" algn="tl" rotWithShape="0">
              <a:prstClr val="black">
                <a:alpha val="40000"/>
              </a:prst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5424996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Gameplay Demo</a:t>
            </a:r>
          </a:p>
        </p:txBody>
      </p:sp>
      <p:sp>
        <p:nvSpPr>
          <p:cNvPr id="3" name="Content Placeholder 2"/>
          <p:cNvSpPr>
            <a:spLocks noGrp="1"/>
          </p:cNvSpPr>
          <p:nvPr>
            <p:ph idx="1"/>
          </p:nvPr>
        </p:nvSpPr>
        <p:spPr/>
        <p:txBody>
          <a:bodyPr/>
          <a:lstStyle/>
          <a:p>
            <a:r>
              <a:rPr lang="en-US" dirty="0"/>
              <a:t>Video</a:t>
            </a:r>
          </a:p>
        </p:txBody>
      </p:sp>
    </p:spTree>
    <p:extLst>
      <p:ext uri="{BB962C8B-B14F-4D97-AF65-F5344CB8AC3E}">
        <p14:creationId xmlns:p14="http://schemas.microsoft.com/office/powerpoint/2010/main" val="38024753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4E9E385-E777-49E8-999F-16D91192013F}"/>
              </a:ext>
            </a:extLst>
          </p:cNvPr>
          <p:cNvSpPr>
            <a:spLocks noGrp="1"/>
          </p:cNvSpPr>
          <p:nvPr>
            <p:ph type="ctrTitle"/>
          </p:nvPr>
        </p:nvSpPr>
        <p:spPr>
          <a:xfrm>
            <a:off x="1762824" y="2413161"/>
            <a:ext cx="7766936" cy="1646302"/>
          </a:xfrm>
        </p:spPr>
        <p:txBody>
          <a:bodyPr/>
          <a:lstStyle/>
          <a:p>
            <a:pPr algn="ctr"/>
            <a:r>
              <a:rPr lang="en-US" dirty="0"/>
              <a:t>Thank you for your attention</a:t>
            </a:r>
          </a:p>
        </p:txBody>
      </p:sp>
      <p:sp>
        <p:nvSpPr>
          <p:cNvPr id="5" name="Subtitle 4">
            <a:extLst>
              <a:ext uri="{FF2B5EF4-FFF2-40B4-BE49-F238E27FC236}">
                <a16:creationId xmlns:a16="http://schemas.microsoft.com/office/drawing/2014/main" id="{3C60DE51-88DA-4525-80DE-5A3B5F8ABD81}"/>
              </a:ext>
            </a:extLst>
          </p:cNvPr>
          <p:cNvSpPr>
            <a:spLocks noGrp="1"/>
          </p:cNvSpPr>
          <p:nvPr>
            <p:ph type="subTitle" idx="1"/>
          </p:nvPr>
        </p:nvSpPr>
        <p:spPr>
          <a:xfrm>
            <a:off x="2018581" y="5736566"/>
            <a:ext cx="7255422" cy="368698"/>
          </a:xfrm>
        </p:spPr>
        <p:txBody>
          <a:bodyPr>
            <a:noAutofit/>
          </a:bodyPr>
          <a:lstStyle/>
          <a:p>
            <a:r>
              <a:rPr lang="en-US" sz="1600" dirty="0"/>
              <a:t>Image credit: Wikimedia Austria</a:t>
            </a:r>
          </a:p>
          <a:p>
            <a:r>
              <a:rPr lang="en-US" sz="1600" dirty="0"/>
              <a:t>Music: https://www.bensound.com</a:t>
            </a:r>
          </a:p>
        </p:txBody>
      </p:sp>
    </p:spTree>
    <p:extLst>
      <p:ext uri="{BB962C8B-B14F-4D97-AF65-F5344CB8AC3E}">
        <p14:creationId xmlns:p14="http://schemas.microsoft.com/office/powerpoint/2010/main" val="2080643009"/>
      </p:ext>
    </p:extLst>
  </p:cSld>
  <p:clrMapOvr>
    <a:masterClrMapping/>
  </p:clrMapOvr>
</p:sld>
</file>

<file path=ppt/theme/theme1.xml><?xml version="1.0" encoding="utf-8"?>
<a:theme xmlns:a="http://schemas.openxmlformats.org/drawingml/2006/main" name="Facet">
  <a:themeElements>
    <a:clrScheme name="Custom 5">
      <a:dk1>
        <a:sysClr val="windowText" lastClr="000000"/>
      </a:dk1>
      <a:lt1>
        <a:sysClr val="window" lastClr="FFFFFF"/>
      </a:lt1>
      <a:dk2>
        <a:srgbClr val="455F51"/>
      </a:dk2>
      <a:lt2>
        <a:srgbClr val="E3DED1"/>
      </a:lt2>
      <a:accent1>
        <a:srgbClr val="549E39"/>
      </a:accent1>
      <a:accent2>
        <a:srgbClr val="4AB5C4"/>
      </a:accent2>
      <a:accent3>
        <a:srgbClr val="92D2DB"/>
      </a:accent3>
      <a:accent4>
        <a:srgbClr val="029676"/>
      </a:accent4>
      <a:accent5>
        <a:srgbClr val="4AB5C4"/>
      </a:accent5>
      <a:accent6>
        <a:srgbClr val="0989B1"/>
      </a:accent6>
      <a:hlink>
        <a:srgbClr val="6B9F25"/>
      </a:hlink>
      <a:folHlink>
        <a:srgbClr val="BA6906"/>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rosted Glass">
      <a:fillStyleLst>
        <a:solidFill>
          <a:schemeClr val="phClr"/>
        </a:solidFill>
        <a:gradFill rotWithShape="1">
          <a:gsLst>
            <a:gs pos="0">
              <a:schemeClr val="phClr">
                <a:tint val="1000"/>
                <a:satMod val="100000"/>
              </a:schemeClr>
            </a:gs>
            <a:gs pos="68000">
              <a:schemeClr val="phClr">
                <a:tint val="77000"/>
                <a:satMod val="100000"/>
              </a:schemeClr>
            </a:gs>
            <a:gs pos="81000">
              <a:schemeClr val="phClr">
                <a:tint val="79000"/>
                <a:satMod val="100000"/>
              </a:schemeClr>
            </a:gs>
            <a:gs pos="86000">
              <a:schemeClr val="phClr">
                <a:tint val="73000"/>
                <a:satMod val="100000"/>
              </a:schemeClr>
            </a:gs>
            <a:gs pos="100000">
              <a:schemeClr val="phClr">
                <a:tint val="35000"/>
                <a:satMod val="100000"/>
              </a:schemeClr>
            </a:gs>
          </a:gsLst>
          <a:lin ang="5400000" scaled="0"/>
        </a:gradFill>
        <a:gradFill rotWithShape="1">
          <a:gsLst>
            <a:gs pos="0">
              <a:schemeClr val="phClr">
                <a:tint val="73000"/>
                <a:shade val="100000"/>
                <a:satMod val="150000"/>
              </a:schemeClr>
            </a:gs>
            <a:gs pos="25000">
              <a:schemeClr val="phClr">
                <a:tint val="96000"/>
                <a:shade val="80000"/>
                <a:satMod val="105000"/>
              </a:schemeClr>
            </a:gs>
            <a:gs pos="38000">
              <a:schemeClr val="phClr">
                <a:tint val="96000"/>
                <a:shade val="59000"/>
                <a:satMod val="120000"/>
              </a:schemeClr>
            </a:gs>
            <a:gs pos="55000">
              <a:schemeClr val="phClr">
                <a:tint val="100000"/>
                <a:shade val="57000"/>
                <a:satMod val="120000"/>
              </a:schemeClr>
            </a:gs>
            <a:gs pos="80000">
              <a:schemeClr val="phClr">
                <a:tint val="100000"/>
                <a:shade val="56000"/>
                <a:satMod val="145000"/>
              </a:schemeClr>
            </a:gs>
            <a:gs pos="88000">
              <a:schemeClr val="phClr">
                <a:tint val="100000"/>
                <a:shade val="63000"/>
                <a:satMod val="160000"/>
              </a:schemeClr>
            </a:gs>
            <a:gs pos="100000">
              <a:schemeClr val="phClr">
                <a:tint val="99000"/>
                <a:shade val="100000"/>
                <a:satMod val="155000"/>
              </a:schemeClr>
            </a:gs>
          </a:gsLst>
          <a:lin ang="54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scene3d>
            <a:camera prst="orthographicFront">
              <a:rot lat="0" lon="0" rev="0"/>
            </a:camera>
            <a:lightRig rig="glow" dir="tl">
              <a:rot lat="0" lon="0" rev="1800000"/>
            </a:lightRig>
          </a:scene3d>
          <a:sp3d contourW="10160" prstMaterial="dkEdge">
            <a:bevelT w="0" h="0" prst="angle"/>
            <a:contourClr>
              <a:schemeClr val="phClr">
                <a:shade val="30000"/>
                <a:satMod val="150000"/>
              </a:schemeClr>
            </a:contourClr>
          </a:sp3d>
        </a:effectStyle>
        <a:effectStyle>
          <a:effectLst>
            <a:glow rad="50800">
              <a:schemeClr val="phClr">
                <a:tint val="68000"/>
                <a:shade val="93000"/>
                <a:alpha val="37000"/>
                <a:satMod val="250000"/>
              </a:schemeClr>
            </a:glow>
          </a:effectLst>
          <a:scene3d>
            <a:camera prst="orthographicFront">
              <a:rot lat="0" lon="0" rev="0"/>
            </a:camera>
            <a:lightRig rig="glow" dir="t">
              <a:rot lat="0" lon="0" rev="1800000"/>
            </a:lightRig>
          </a:scene3d>
          <a:sp3d contourW="10160" prstMaterial="dkEdge">
            <a:bevelT w="20320" h="19050" prst="angle"/>
            <a:contourClr>
              <a:schemeClr val="phClr">
                <a:shade val="30000"/>
                <a:satMod val="150000"/>
              </a:schemeClr>
            </a:contourClr>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156</TotalTime>
  <Words>391</Words>
  <Application>Microsoft Office PowerPoint</Application>
  <PresentationFormat>Widescreen</PresentationFormat>
  <Paragraphs>34</Paragraphs>
  <Slides>7</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vt:i4>
      </vt:variant>
    </vt:vector>
  </HeadingPairs>
  <TitlesOfParts>
    <vt:vector size="12" baseType="lpstr">
      <vt:lpstr>Arial</vt:lpstr>
      <vt:lpstr>Calibri</vt:lpstr>
      <vt:lpstr>Trebuchet MS</vt:lpstr>
      <vt:lpstr>Wingdings 3</vt:lpstr>
      <vt:lpstr>Facet</vt:lpstr>
      <vt:lpstr>The Tourist</vt:lpstr>
      <vt:lpstr>Surviving Graz</vt:lpstr>
      <vt:lpstr>Your Goal</vt:lpstr>
      <vt:lpstr>Game Overview</vt:lpstr>
      <vt:lpstr>Gameplay Overview</vt:lpstr>
      <vt:lpstr>Gameplay Demo</vt:lpstr>
      <vt:lpstr>Thank you for your attention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Tourist</dc:title>
  <dc:creator>Luke Skreinig</dc:creator>
  <cp:lastModifiedBy>Luke Skreinig</cp:lastModifiedBy>
  <cp:revision>11</cp:revision>
  <dcterms:created xsi:type="dcterms:W3CDTF">2020-02-24T17:59:29Z</dcterms:created>
  <dcterms:modified xsi:type="dcterms:W3CDTF">2020-03-06T09:29:44Z</dcterms:modified>
</cp:coreProperties>
</file>